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26"/>
  </p:handoutMasterIdLst>
  <p:sldIdLst>
    <p:sldId id="258" r:id="rId5"/>
    <p:sldId id="311" r:id="rId6"/>
    <p:sldId id="312" r:id="rId7"/>
    <p:sldId id="313" r:id="rId8"/>
    <p:sldId id="317" r:id="rId9"/>
    <p:sldId id="316" r:id="rId10"/>
    <p:sldId id="318" r:id="rId11"/>
    <p:sldId id="319" r:id="rId12"/>
    <p:sldId id="320" r:id="rId13"/>
    <p:sldId id="321" r:id="rId14"/>
    <p:sldId id="322" r:id="rId15"/>
    <p:sldId id="323" r:id="rId16"/>
    <p:sldId id="324" r:id="rId17"/>
    <p:sldId id="326" r:id="rId18"/>
    <p:sldId id="325" r:id="rId19"/>
    <p:sldId id="327" r:id="rId20"/>
    <p:sldId id="276" r:id="rId21"/>
    <p:sldId id="328" r:id="rId22"/>
    <p:sldId id="329" r:id="rId23"/>
    <p:sldId id="308" r:id="rId24"/>
    <p:sldId id="310" r:id="rId2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93C0"/>
    <a:srgbClr val="054A8A"/>
    <a:srgbClr val="F8B617"/>
    <a:srgbClr val="59C4CA"/>
    <a:srgbClr val="EE7325"/>
    <a:srgbClr val="EA52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DA5816-03B9-4639-BC34-BEFA8F418237}" v="286" dt="2019-02-07T14:15:33.5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86" d="100"/>
          <a:sy n="86" d="100"/>
        </p:scale>
        <p:origin x="422" y="58"/>
      </p:cViewPr>
      <p:guideLst/>
    </p:cSldViewPr>
  </p:slideViewPr>
  <p:notesTextViewPr>
    <p:cViewPr>
      <p:scale>
        <a:sx n="1" d="1"/>
        <a:sy n="1" d="1"/>
      </p:scale>
      <p:origin x="0" y="0"/>
    </p:cViewPr>
  </p:notesTextViewPr>
  <p:sorterViewPr>
    <p:cViewPr>
      <p:scale>
        <a:sx n="100" d="100"/>
        <a:sy n="100" d="100"/>
      </p:scale>
      <p:origin x="0" y="-470"/>
    </p:cViewPr>
  </p:sorterViewPr>
  <p:notesViewPr>
    <p:cSldViewPr snapToGrid="0">
      <p:cViewPr varScale="1">
        <p:scale>
          <a:sx n="66" d="100"/>
          <a:sy n="66" d="100"/>
        </p:scale>
        <p:origin x="3134"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 Willem Janse" userId="0ae40554-4d25-4481-a848-840552c8c6ee" providerId="ADAL" clId="{68DA5816-03B9-4639-BC34-BEFA8F418237}"/>
    <pc:docChg chg="undo custSel addSld delSld modSld sldOrd">
      <pc:chgData name="Jan Willem Janse" userId="0ae40554-4d25-4481-a848-840552c8c6ee" providerId="ADAL" clId="{68DA5816-03B9-4639-BC34-BEFA8F418237}" dt="2019-02-07T14:27:34.332" v="443" actId="20577"/>
      <pc:docMkLst>
        <pc:docMk/>
      </pc:docMkLst>
      <pc:sldChg chg="addSp modSp">
        <pc:chgData name="Jan Willem Janse" userId="0ae40554-4d25-4481-a848-840552c8c6ee" providerId="ADAL" clId="{68DA5816-03B9-4639-BC34-BEFA8F418237}" dt="2019-02-07T13:55:33.596" v="310" actId="1076"/>
        <pc:sldMkLst>
          <pc:docMk/>
          <pc:sldMk cId="0" sldId="258"/>
        </pc:sldMkLst>
        <pc:spChg chg="mod">
          <ac:chgData name="Jan Willem Janse" userId="0ae40554-4d25-4481-a848-840552c8c6ee" providerId="ADAL" clId="{68DA5816-03B9-4639-BC34-BEFA8F418237}" dt="2019-02-07T13:31:31.759" v="133" actId="113"/>
          <ac:spMkLst>
            <pc:docMk/>
            <pc:sldMk cId="0" sldId="258"/>
            <ac:spMk id="6" creationId="{FA015850-419A-44E6-8CC6-F89A92ADBF1C}"/>
          </ac:spMkLst>
        </pc:spChg>
        <pc:spChg chg="mod">
          <ac:chgData name="Jan Willem Janse" userId="0ae40554-4d25-4481-a848-840552c8c6ee" providerId="ADAL" clId="{68DA5816-03B9-4639-BC34-BEFA8F418237}" dt="2019-02-07T13:55:26.563" v="309" actId="20577"/>
          <ac:spMkLst>
            <pc:docMk/>
            <pc:sldMk cId="0" sldId="258"/>
            <ac:spMk id="6146" creationId="{D889C272-1B1D-4EA8-ACC5-34ABBA5ACA4B}"/>
          </ac:spMkLst>
        </pc:spChg>
        <pc:picChg chg="add mod">
          <ac:chgData name="Jan Willem Janse" userId="0ae40554-4d25-4481-a848-840552c8c6ee" providerId="ADAL" clId="{68DA5816-03B9-4639-BC34-BEFA8F418237}" dt="2019-02-07T13:55:33.596" v="310" actId="1076"/>
          <ac:picMkLst>
            <pc:docMk/>
            <pc:sldMk cId="0" sldId="258"/>
            <ac:picMk id="22530" creationId="{D7E1EEC2-4E13-4A05-83CC-C9BFAC1DD685}"/>
          </ac:picMkLst>
        </pc:picChg>
      </pc:sldChg>
      <pc:sldChg chg="del">
        <pc:chgData name="Jan Willem Janse" userId="0ae40554-4d25-4481-a848-840552c8c6ee" providerId="ADAL" clId="{68DA5816-03B9-4639-BC34-BEFA8F418237}" dt="2019-02-07T13:42:10.271" v="181" actId="2696"/>
        <pc:sldMkLst>
          <pc:docMk/>
          <pc:sldMk cId="0" sldId="259"/>
        </pc:sldMkLst>
      </pc:sldChg>
      <pc:sldChg chg="del">
        <pc:chgData name="Jan Willem Janse" userId="0ae40554-4d25-4481-a848-840552c8c6ee" providerId="ADAL" clId="{68DA5816-03B9-4639-BC34-BEFA8F418237}" dt="2019-02-07T13:26:17.406" v="63" actId="2696"/>
        <pc:sldMkLst>
          <pc:docMk/>
          <pc:sldMk cId="0" sldId="261"/>
        </pc:sldMkLst>
      </pc:sldChg>
      <pc:sldChg chg="modSp del">
        <pc:chgData name="Jan Willem Janse" userId="0ae40554-4d25-4481-a848-840552c8c6ee" providerId="ADAL" clId="{68DA5816-03B9-4639-BC34-BEFA8F418237}" dt="2019-02-07T13:29:16.963" v="96" actId="2696"/>
        <pc:sldMkLst>
          <pc:docMk/>
          <pc:sldMk cId="0" sldId="262"/>
        </pc:sldMkLst>
        <pc:picChg chg="mod">
          <ac:chgData name="Jan Willem Janse" userId="0ae40554-4d25-4481-a848-840552c8c6ee" providerId="ADAL" clId="{68DA5816-03B9-4639-BC34-BEFA8F418237}" dt="2019-02-07T13:28:04.861" v="70" actId="1076"/>
          <ac:picMkLst>
            <pc:docMk/>
            <pc:sldMk cId="0" sldId="262"/>
            <ac:picMk id="17412" creationId="{D93504C1-306B-4AA9-B34B-191C35D6FE56}"/>
          </ac:picMkLst>
        </pc:picChg>
      </pc:sldChg>
      <pc:sldChg chg="del">
        <pc:chgData name="Jan Willem Janse" userId="0ae40554-4d25-4481-a848-840552c8c6ee" providerId="ADAL" clId="{68DA5816-03B9-4639-BC34-BEFA8F418237}" dt="2019-02-07T13:22:26.474" v="23" actId="2696"/>
        <pc:sldMkLst>
          <pc:docMk/>
          <pc:sldMk cId="0" sldId="266"/>
        </pc:sldMkLst>
      </pc:sldChg>
      <pc:sldChg chg="del">
        <pc:chgData name="Jan Willem Janse" userId="0ae40554-4d25-4481-a848-840552c8c6ee" providerId="ADAL" clId="{68DA5816-03B9-4639-BC34-BEFA8F418237}" dt="2019-02-07T13:50:22.516" v="278" actId="2696"/>
        <pc:sldMkLst>
          <pc:docMk/>
          <pc:sldMk cId="0" sldId="267"/>
        </pc:sldMkLst>
      </pc:sldChg>
      <pc:sldChg chg="addSp delSp modSp modAnim">
        <pc:chgData name="Jan Willem Janse" userId="0ae40554-4d25-4481-a848-840552c8c6ee" providerId="ADAL" clId="{68DA5816-03B9-4639-BC34-BEFA8F418237}" dt="2019-02-07T13:46:56.916" v="247" actId="478"/>
        <pc:sldMkLst>
          <pc:docMk/>
          <pc:sldMk cId="0" sldId="276"/>
        </pc:sldMkLst>
        <pc:spChg chg="del">
          <ac:chgData name="Jan Willem Janse" userId="0ae40554-4d25-4481-a848-840552c8c6ee" providerId="ADAL" clId="{68DA5816-03B9-4639-BC34-BEFA8F418237}" dt="2019-02-07T13:46:49.177" v="244"/>
          <ac:spMkLst>
            <pc:docMk/>
            <pc:sldMk cId="0" sldId="276"/>
            <ac:spMk id="2" creationId="{19D863A0-4CB6-4437-8054-F0E520C59E6E}"/>
          </ac:spMkLst>
        </pc:spChg>
        <pc:spChg chg="add del mod">
          <ac:chgData name="Jan Willem Janse" userId="0ae40554-4d25-4481-a848-840552c8c6ee" providerId="ADAL" clId="{68DA5816-03B9-4639-BC34-BEFA8F418237}" dt="2019-02-07T13:46:49.177" v="244"/>
          <ac:spMkLst>
            <pc:docMk/>
            <pc:sldMk cId="0" sldId="276"/>
            <ac:spMk id="3" creationId="{1EA1CC82-3804-4A4B-8824-A840F92464A0}"/>
          </ac:spMkLst>
        </pc:spChg>
        <pc:spChg chg="add del mod">
          <ac:chgData name="Jan Willem Janse" userId="0ae40554-4d25-4481-a848-840552c8c6ee" providerId="ADAL" clId="{68DA5816-03B9-4639-BC34-BEFA8F418237}" dt="2019-02-07T13:46:50.884" v="245"/>
          <ac:spMkLst>
            <pc:docMk/>
            <pc:sldMk cId="0" sldId="276"/>
            <ac:spMk id="4" creationId="{63946DAB-478C-4A94-81D4-AB1632A57711}"/>
          </ac:spMkLst>
        </pc:spChg>
        <pc:spChg chg="add del mod">
          <ac:chgData name="Jan Willem Janse" userId="0ae40554-4d25-4481-a848-840552c8c6ee" providerId="ADAL" clId="{68DA5816-03B9-4639-BC34-BEFA8F418237}" dt="2019-02-07T13:46:50.884" v="245"/>
          <ac:spMkLst>
            <pc:docMk/>
            <pc:sldMk cId="0" sldId="276"/>
            <ac:spMk id="5" creationId="{C91E4CB7-0D2C-4057-AB7C-82FE8A98BD7A}"/>
          </ac:spMkLst>
        </pc:spChg>
        <pc:spChg chg="add del mod">
          <ac:chgData name="Jan Willem Janse" userId="0ae40554-4d25-4481-a848-840552c8c6ee" providerId="ADAL" clId="{68DA5816-03B9-4639-BC34-BEFA8F418237}" dt="2019-02-07T13:46:50.884" v="245"/>
          <ac:spMkLst>
            <pc:docMk/>
            <pc:sldMk cId="0" sldId="276"/>
            <ac:spMk id="6" creationId="{3C77FCBF-EDEB-4CC0-A6CF-AB6156DE8C14}"/>
          </ac:spMkLst>
        </pc:spChg>
        <pc:spChg chg="add del mod">
          <ac:chgData name="Jan Willem Janse" userId="0ae40554-4d25-4481-a848-840552c8c6ee" providerId="ADAL" clId="{68DA5816-03B9-4639-BC34-BEFA8F418237}" dt="2019-02-07T13:46:53.761" v="246"/>
          <ac:spMkLst>
            <pc:docMk/>
            <pc:sldMk cId="0" sldId="276"/>
            <ac:spMk id="7" creationId="{4251A4BF-0208-4F0C-981C-D54F71557A75}"/>
          </ac:spMkLst>
        </pc:spChg>
        <pc:spChg chg="add del mod">
          <ac:chgData name="Jan Willem Janse" userId="0ae40554-4d25-4481-a848-840552c8c6ee" providerId="ADAL" clId="{68DA5816-03B9-4639-BC34-BEFA8F418237}" dt="2019-02-07T13:46:53.761" v="246"/>
          <ac:spMkLst>
            <pc:docMk/>
            <pc:sldMk cId="0" sldId="276"/>
            <ac:spMk id="8" creationId="{3F186819-7D94-44A3-AA64-5FF04D5BB643}"/>
          </ac:spMkLst>
        </pc:spChg>
        <pc:spChg chg="add mod">
          <ac:chgData name="Jan Willem Janse" userId="0ae40554-4d25-4481-a848-840552c8c6ee" providerId="ADAL" clId="{68DA5816-03B9-4639-BC34-BEFA8F418237}" dt="2019-02-07T13:46:53.761" v="246"/>
          <ac:spMkLst>
            <pc:docMk/>
            <pc:sldMk cId="0" sldId="276"/>
            <ac:spMk id="9" creationId="{294F3BA1-0CF8-49BB-B73B-912A27DDC4B2}"/>
          </ac:spMkLst>
        </pc:spChg>
        <pc:spChg chg="add mod">
          <ac:chgData name="Jan Willem Janse" userId="0ae40554-4d25-4481-a848-840552c8c6ee" providerId="ADAL" clId="{68DA5816-03B9-4639-BC34-BEFA8F418237}" dt="2019-02-07T13:46:53.761" v="246"/>
          <ac:spMkLst>
            <pc:docMk/>
            <pc:sldMk cId="0" sldId="276"/>
            <ac:spMk id="10" creationId="{F3F0FB06-F06D-4AB5-99BF-DC43CEBFB6FC}"/>
          </ac:spMkLst>
        </pc:spChg>
        <pc:spChg chg="del">
          <ac:chgData name="Jan Willem Janse" userId="0ae40554-4d25-4481-a848-840552c8c6ee" providerId="ADAL" clId="{68DA5816-03B9-4639-BC34-BEFA8F418237}" dt="2019-02-07T13:46:56.916" v="247" actId="478"/>
          <ac:spMkLst>
            <pc:docMk/>
            <pc:sldMk cId="0" sldId="276"/>
            <ac:spMk id="22530" creationId="{578C01C6-6D86-4FED-A544-E3E004EC586E}"/>
          </ac:spMkLst>
        </pc:spChg>
      </pc:sldChg>
      <pc:sldChg chg="del">
        <pc:chgData name="Jan Willem Janse" userId="0ae40554-4d25-4481-a848-840552c8c6ee" providerId="ADAL" clId="{68DA5816-03B9-4639-BC34-BEFA8F418237}" dt="2019-02-07T13:46:33.069" v="243" actId="2696"/>
        <pc:sldMkLst>
          <pc:docMk/>
          <pc:sldMk cId="0" sldId="303"/>
        </pc:sldMkLst>
      </pc:sldChg>
      <pc:sldChg chg="del">
        <pc:chgData name="Jan Willem Janse" userId="0ae40554-4d25-4481-a848-840552c8c6ee" providerId="ADAL" clId="{68DA5816-03B9-4639-BC34-BEFA8F418237}" dt="2019-02-07T13:51:55.684" v="297" actId="2696"/>
        <pc:sldMkLst>
          <pc:docMk/>
          <pc:sldMk cId="0" sldId="304"/>
        </pc:sldMkLst>
      </pc:sldChg>
      <pc:sldChg chg="del">
        <pc:chgData name="Jan Willem Janse" userId="0ae40554-4d25-4481-a848-840552c8c6ee" providerId="ADAL" clId="{68DA5816-03B9-4639-BC34-BEFA8F418237}" dt="2019-02-07T13:45:11.735" v="228" actId="2696"/>
        <pc:sldMkLst>
          <pc:docMk/>
          <pc:sldMk cId="0" sldId="306"/>
        </pc:sldMkLst>
      </pc:sldChg>
      <pc:sldChg chg="modSp">
        <pc:chgData name="Jan Willem Janse" userId="0ae40554-4d25-4481-a848-840552c8c6ee" providerId="ADAL" clId="{68DA5816-03B9-4639-BC34-BEFA8F418237}" dt="2019-02-07T13:52:10.385" v="300" actId="2711"/>
        <pc:sldMkLst>
          <pc:docMk/>
          <pc:sldMk cId="0" sldId="308"/>
        </pc:sldMkLst>
        <pc:spChg chg="mod">
          <ac:chgData name="Jan Willem Janse" userId="0ae40554-4d25-4481-a848-840552c8c6ee" providerId="ADAL" clId="{68DA5816-03B9-4639-BC34-BEFA8F418237}" dt="2019-02-07T13:52:10.385" v="300" actId="2711"/>
          <ac:spMkLst>
            <pc:docMk/>
            <pc:sldMk cId="0" sldId="308"/>
            <ac:spMk id="25604" creationId="{229D1FF0-C1EC-4A44-8F4D-7E7A0345AC73}"/>
          </ac:spMkLst>
        </pc:spChg>
      </pc:sldChg>
      <pc:sldChg chg="del">
        <pc:chgData name="Jan Willem Janse" userId="0ae40554-4d25-4481-a848-840552c8c6ee" providerId="ADAL" clId="{68DA5816-03B9-4639-BC34-BEFA8F418237}" dt="2019-02-07T13:36:13.538" v="167" actId="2696"/>
        <pc:sldMkLst>
          <pc:docMk/>
          <pc:sldMk cId="0" sldId="309"/>
        </pc:sldMkLst>
      </pc:sldChg>
      <pc:sldChg chg="addSp delSp modSp">
        <pc:chgData name="Jan Willem Janse" userId="0ae40554-4d25-4481-a848-840552c8c6ee" providerId="ADAL" clId="{68DA5816-03B9-4639-BC34-BEFA8F418237}" dt="2019-02-07T13:52:23.023" v="304" actId="2711"/>
        <pc:sldMkLst>
          <pc:docMk/>
          <pc:sldMk cId="0" sldId="310"/>
        </pc:sldMkLst>
        <pc:spChg chg="del">
          <ac:chgData name="Jan Willem Janse" userId="0ae40554-4d25-4481-a848-840552c8c6ee" providerId="ADAL" clId="{68DA5816-03B9-4639-BC34-BEFA8F418237}" dt="2019-02-07T13:52:17.330" v="301"/>
          <ac:spMkLst>
            <pc:docMk/>
            <pc:sldMk cId="0" sldId="310"/>
            <ac:spMk id="2" creationId="{9D645E6D-5893-43F2-8F39-E2DDB5A6434B}"/>
          </ac:spMkLst>
        </pc:spChg>
        <pc:spChg chg="add mod">
          <ac:chgData name="Jan Willem Janse" userId="0ae40554-4d25-4481-a848-840552c8c6ee" providerId="ADAL" clId="{68DA5816-03B9-4639-BC34-BEFA8F418237}" dt="2019-02-07T13:52:17.330" v="301"/>
          <ac:spMkLst>
            <pc:docMk/>
            <pc:sldMk cId="0" sldId="310"/>
            <ac:spMk id="3" creationId="{B86AC69B-46DB-4786-A4CD-255F7572155B}"/>
          </ac:spMkLst>
        </pc:spChg>
        <pc:spChg chg="add mod">
          <ac:chgData name="Jan Willem Janse" userId="0ae40554-4d25-4481-a848-840552c8c6ee" providerId="ADAL" clId="{68DA5816-03B9-4639-BC34-BEFA8F418237}" dt="2019-02-07T13:52:17.330" v="301"/>
          <ac:spMkLst>
            <pc:docMk/>
            <pc:sldMk cId="0" sldId="310"/>
            <ac:spMk id="4" creationId="{D442EF7E-779E-4230-958B-587DEA9252C1}"/>
          </ac:spMkLst>
        </pc:spChg>
        <pc:spChg chg="del">
          <ac:chgData name="Jan Willem Janse" userId="0ae40554-4d25-4481-a848-840552c8c6ee" providerId="ADAL" clId="{68DA5816-03B9-4639-BC34-BEFA8F418237}" dt="2019-02-07T13:52:17.330" v="301"/>
          <ac:spMkLst>
            <pc:docMk/>
            <pc:sldMk cId="0" sldId="310"/>
            <ac:spMk id="26627" creationId="{DE14E6DD-24CB-4BB9-953E-44E4B157FC2F}"/>
          </ac:spMkLst>
        </pc:spChg>
        <pc:spChg chg="mod">
          <ac:chgData name="Jan Willem Janse" userId="0ae40554-4d25-4481-a848-840552c8c6ee" providerId="ADAL" clId="{68DA5816-03B9-4639-BC34-BEFA8F418237}" dt="2019-02-07T13:52:23.023" v="304" actId="2711"/>
          <ac:spMkLst>
            <pc:docMk/>
            <pc:sldMk cId="0" sldId="310"/>
            <ac:spMk id="26628" creationId="{3DB99DB5-451B-41E5-A4CA-FF19D3282A79}"/>
          </ac:spMkLst>
        </pc:spChg>
      </pc:sldChg>
      <pc:sldChg chg="modSp">
        <pc:chgData name="Jan Willem Janse" userId="0ae40554-4d25-4481-a848-840552c8c6ee" providerId="ADAL" clId="{68DA5816-03B9-4639-BC34-BEFA8F418237}" dt="2019-02-07T13:31:24.169" v="132" actId="2711"/>
        <pc:sldMkLst>
          <pc:docMk/>
          <pc:sldMk cId="638970236" sldId="311"/>
        </pc:sldMkLst>
        <pc:spChg chg="mod">
          <ac:chgData name="Jan Willem Janse" userId="0ae40554-4d25-4481-a848-840552c8c6ee" providerId="ADAL" clId="{68DA5816-03B9-4639-BC34-BEFA8F418237}" dt="2019-02-07T13:31:24.169" v="132" actId="2711"/>
          <ac:spMkLst>
            <pc:docMk/>
            <pc:sldMk cId="638970236" sldId="311"/>
            <ac:spMk id="6" creationId="{1C2FD0BF-4CAB-423F-9828-E74DD09302A6}"/>
          </ac:spMkLst>
        </pc:spChg>
      </pc:sldChg>
      <pc:sldChg chg="modSp">
        <pc:chgData name="Jan Willem Janse" userId="0ae40554-4d25-4481-a848-840552c8c6ee" providerId="ADAL" clId="{68DA5816-03B9-4639-BC34-BEFA8F418237}" dt="2019-02-07T13:31:16.832" v="129" actId="113"/>
        <pc:sldMkLst>
          <pc:docMk/>
          <pc:sldMk cId="3658950030" sldId="312"/>
        </pc:sldMkLst>
        <pc:spChg chg="mod">
          <ac:chgData name="Jan Willem Janse" userId="0ae40554-4d25-4481-a848-840552c8c6ee" providerId="ADAL" clId="{68DA5816-03B9-4639-BC34-BEFA8F418237}" dt="2019-02-07T13:31:16.832" v="129" actId="113"/>
          <ac:spMkLst>
            <pc:docMk/>
            <pc:sldMk cId="3658950030" sldId="312"/>
            <ac:spMk id="6" creationId="{1C2FD0BF-4CAB-423F-9828-E74DD09302A6}"/>
          </ac:spMkLst>
        </pc:spChg>
      </pc:sldChg>
      <pc:sldChg chg="modSp">
        <pc:chgData name="Jan Willem Janse" userId="0ae40554-4d25-4481-a848-840552c8c6ee" providerId="ADAL" clId="{68DA5816-03B9-4639-BC34-BEFA8F418237}" dt="2019-02-07T13:31:05.329" v="126" actId="2711"/>
        <pc:sldMkLst>
          <pc:docMk/>
          <pc:sldMk cId="4255697029" sldId="313"/>
        </pc:sldMkLst>
        <pc:spChg chg="mod">
          <ac:chgData name="Jan Willem Janse" userId="0ae40554-4d25-4481-a848-840552c8c6ee" providerId="ADAL" clId="{68DA5816-03B9-4639-BC34-BEFA8F418237}" dt="2019-02-07T13:31:05.329" v="126" actId="2711"/>
          <ac:spMkLst>
            <pc:docMk/>
            <pc:sldMk cId="4255697029" sldId="313"/>
            <ac:spMk id="6" creationId="{1C2FD0BF-4CAB-423F-9828-E74DD09302A6}"/>
          </ac:spMkLst>
        </pc:spChg>
      </pc:sldChg>
      <pc:sldChg chg="del">
        <pc:chgData name="Jan Willem Janse" userId="0ae40554-4d25-4481-a848-840552c8c6ee" providerId="ADAL" clId="{68DA5816-03B9-4639-BC34-BEFA8F418237}" dt="2019-02-07T13:18:23.148" v="0" actId="2696"/>
        <pc:sldMkLst>
          <pc:docMk/>
          <pc:sldMk cId="2555984049" sldId="315"/>
        </pc:sldMkLst>
      </pc:sldChg>
      <pc:sldChg chg="modSp">
        <pc:chgData name="Jan Willem Janse" userId="0ae40554-4d25-4481-a848-840552c8c6ee" providerId="ADAL" clId="{68DA5816-03B9-4639-BC34-BEFA8F418237}" dt="2019-02-07T14:27:34.332" v="443" actId="20577"/>
        <pc:sldMkLst>
          <pc:docMk/>
          <pc:sldMk cId="2932657117" sldId="316"/>
        </pc:sldMkLst>
        <pc:spChg chg="mod">
          <ac:chgData name="Jan Willem Janse" userId="0ae40554-4d25-4481-a848-840552c8c6ee" providerId="ADAL" clId="{68DA5816-03B9-4639-BC34-BEFA8F418237}" dt="2019-02-07T13:23:43.013" v="31" actId="207"/>
          <ac:spMkLst>
            <pc:docMk/>
            <pc:sldMk cId="2932657117" sldId="316"/>
            <ac:spMk id="3" creationId="{3FD15BDE-4412-43A4-9287-C93D9D451D52}"/>
          </ac:spMkLst>
        </pc:spChg>
        <pc:spChg chg="mod">
          <ac:chgData name="Jan Willem Janse" userId="0ae40554-4d25-4481-a848-840552c8c6ee" providerId="ADAL" clId="{68DA5816-03B9-4639-BC34-BEFA8F418237}" dt="2019-02-07T13:30:49.982" v="120" actId="207"/>
          <ac:spMkLst>
            <pc:docMk/>
            <pc:sldMk cId="2932657117" sldId="316"/>
            <ac:spMk id="6" creationId="{1C2FD0BF-4CAB-423F-9828-E74DD09302A6}"/>
          </ac:spMkLst>
        </pc:spChg>
        <pc:spChg chg="mod">
          <ac:chgData name="Jan Willem Janse" userId="0ae40554-4d25-4481-a848-840552c8c6ee" providerId="ADAL" clId="{68DA5816-03B9-4639-BC34-BEFA8F418237}" dt="2019-02-07T14:04:45.214" v="425" actId="20577"/>
          <ac:spMkLst>
            <pc:docMk/>
            <pc:sldMk cId="2932657117" sldId="316"/>
            <ac:spMk id="12" creationId="{163EABF2-6EA3-48AC-A02F-016E81435C22}"/>
          </ac:spMkLst>
        </pc:spChg>
        <pc:spChg chg="mod">
          <ac:chgData name="Jan Willem Janse" userId="0ae40554-4d25-4481-a848-840552c8c6ee" providerId="ADAL" clId="{68DA5816-03B9-4639-BC34-BEFA8F418237}" dt="2019-02-07T14:27:34.332" v="443" actId="20577"/>
          <ac:spMkLst>
            <pc:docMk/>
            <pc:sldMk cId="2932657117" sldId="316"/>
            <ac:spMk id="13" creationId="{40A92F45-6A87-4B09-87A8-3276ED556482}"/>
          </ac:spMkLst>
        </pc:spChg>
      </pc:sldChg>
      <pc:sldChg chg="modSp modTransition">
        <pc:chgData name="Jan Willem Janse" userId="0ae40554-4d25-4481-a848-840552c8c6ee" providerId="ADAL" clId="{68DA5816-03B9-4639-BC34-BEFA8F418237}" dt="2019-02-07T14:04:29.974" v="424" actId="20577"/>
        <pc:sldMkLst>
          <pc:docMk/>
          <pc:sldMk cId="67303157" sldId="317"/>
        </pc:sldMkLst>
        <pc:spChg chg="mod">
          <ac:chgData name="Jan Willem Janse" userId="0ae40554-4d25-4481-a848-840552c8c6ee" providerId="ADAL" clId="{68DA5816-03B9-4639-BC34-BEFA8F418237}" dt="2019-02-07T13:23:34.382" v="29" actId="207"/>
          <ac:spMkLst>
            <pc:docMk/>
            <pc:sldMk cId="67303157" sldId="317"/>
            <ac:spMk id="3" creationId="{3FD15BDE-4412-43A4-9287-C93D9D451D52}"/>
          </ac:spMkLst>
        </pc:spChg>
        <pc:spChg chg="mod">
          <ac:chgData name="Jan Willem Janse" userId="0ae40554-4d25-4481-a848-840552c8c6ee" providerId="ADAL" clId="{68DA5816-03B9-4639-BC34-BEFA8F418237}" dt="2019-02-07T13:30:58.742" v="123" actId="113"/>
          <ac:spMkLst>
            <pc:docMk/>
            <pc:sldMk cId="67303157" sldId="317"/>
            <ac:spMk id="6" creationId="{1C2FD0BF-4CAB-423F-9828-E74DD09302A6}"/>
          </ac:spMkLst>
        </pc:spChg>
        <pc:spChg chg="mod">
          <ac:chgData name="Jan Willem Janse" userId="0ae40554-4d25-4481-a848-840552c8c6ee" providerId="ADAL" clId="{68DA5816-03B9-4639-BC34-BEFA8F418237}" dt="2019-02-07T14:04:29.974" v="424" actId="20577"/>
          <ac:spMkLst>
            <pc:docMk/>
            <pc:sldMk cId="67303157" sldId="317"/>
            <ac:spMk id="13" creationId="{40A92F45-6A87-4B09-87A8-3276ED556482}"/>
          </ac:spMkLst>
        </pc:spChg>
      </pc:sldChg>
      <pc:sldChg chg="modSp modTransition">
        <pc:chgData name="Jan Willem Janse" userId="0ae40554-4d25-4481-a848-840552c8c6ee" providerId="ADAL" clId="{68DA5816-03B9-4639-BC34-BEFA8F418237}" dt="2019-02-07T14:02:52.133" v="413" actId="20577"/>
        <pc:sldMkLst>
          <pc:docMk/>
          <pc:sldMk cId="1251447088" sldId="318"/>
        </pc:sldMkLst>
        <pc:spChg chg="mod">
          <ac:chgData name="Jan Willem Janse" userId="0ae40554-4d25-4481-a848-840552c8c6ee" providerId="ADAL" clId="{68DA5816-03B9-4639-BC34-BEFA8F418237}" dt="2019-02-07T13:23:46.795" v="32" actId="207"/>
          <ac:spMkLst>
            <pc:docMk/>
            <pc:sldMk cId="1251447088" sldId="318"/>
            <ac:spMk id="3" creationId="{3FD15BDE-4412-43A4-9287-C93D9D451D52}"/>
          </ac:spMkLst>
        </pc:spChg>
        <pc:spChg chg="mod">
          <ac:chgData name="Jan Willem Janse" userId="0ae40554-4d25-4481-a848-840552c8c6ee" providerId="ADAL" clId="{68DA5816-03B9-4639-BC34-BEFA8F418237}" dt="2019-02-07T14:02:52.133" v="413" actId="20577"/>
          <ac:spMkLst>
            <pc:docMk/>
            <pc:sldMk cId="1251447088" sldId="318"/>
            <ac:spMk id="4" creationId="{4E5913F4-1FB7-467A-A901-1851791C2271}"/>
          </ac:spMkLst>
        </pc:spChg>
        <pc:spChg chg="mod">
          <ac:chgData name="Jan Willem Janse" userId="0ae40554-4d25-4481-a848-840552c8c6ee" providerId="ADAL" clId="{68DA5816-03B9-4639-BC34-BEFA8F418237}" dt="2019-02-07T13:30:40.116" v="117" actId="2711"/>
          <ac:spMkLst>
            <pc:docMk/>
            <pc:sldMk cId="1251447088" sldId="318"/>
            <ac:spMk id="6" creationId="{1C2FD0BF-4CAB-423F-9828-E74DD09302A6}"/>
          </ac:spMkLst>
        </pc:spChg>
      </pc:sldChg>
      <pc:sldChg chg="modSp modTransition">
        <pc:chgData name="Jan Willem Janse" userId="0ae40554-4d25-4481-a848-840552c8c6ee" providerId="ADAL" clId="{68DA5816-03B9-4639-BC34-BEFA8F418237}" dt="2019-02-07T14:03:10.094" v="417" actId="255"/>
        <pc:sldMkLst>
          <pc:docMk/>
          <pc:sldMk cId="4223165973" sldId="319"/>
        </pc:sldMkLst>
        <pc:spChg chg="mod">
          <ac:chgData name="Jan Willem Janse" userId="0ae40554-4d25-4481-a848-840552c8c6ee" providerId="ADAL" clId="{68DA5816-03B9-4639-BC34-BEFA8F418237}" dt="2019-02-07T13:23:50.775" v="33" actId="207"/>
          <ac:spMkLst>
            <pc:docMk/>
            <pc:sldMk cId="4223165973" sldId="319"/>
            <ac:spMk id="3" creationId="{3FD15BDE-4412-43A4-9287-C93D9D451D52}"/>
          </ac:spMkLst>
        </pc:spChg>
        <pc:spChg chg="mod">
          <ac:chgData name="Jan Willem Janse" userId="0ae40554-4d25-4481-a848-840552c8c6ee" providerId="ADAL" clId="{68DA5816-03B9-4639-BC34-BEFA8F418237}" dt="2019-02-07T14:03:10.094" v="417" actId="255"/>
          <ac:spMkLst>
            <pc:docMk/>
            <pc:sldMk cId="4223165973" sldId="319"/>
            <ac:spMk id="4" creationId="{4E5913F4-1FB7-467A-A901-1851791C2271}"/>
          </ac:spMkLst>
        </pc:spChg>
        <pc:spChg chg="mod">
          <ac:chgData name="Jan Willem Janse" userId="0ae40554-4d25-4481-a848-840552c8c6ee" providerId="ADAL" clId="{68DA5816-03B9-4639-BC34-BEFA8F418237}" dt="2019-02-07T13:30:31.085" v="114" actId="113"/>
          <ac:spMkLst>
            <pc:docMk/>
            <pc:sldMk cId="4223165973" sldId="319"/>
            <ac:spMk id="6" creationId="{1C2FD0BF-4CAB-423F-9828-E74DD09302A6}"/>
          </ac:spMkLst>
        </pc:spChg>
      </pc:sldChg>
      <pc:sldChg chg="addSp delSp modSp modTransition modAnim">
        <pc:chgData name="Jan Willem Janse" userId="0ae40554-4d25-4481-a848-840552c8c6ee" providerId="ADAL" clId="{68DA5816-03B9-4639-BC34-BEFA8F418237}" dt="2019-02-07T14:15:33.533" v="431"/>
        <pc:sldMkLst>
          <pc:docMk/>
          <pc:sldMk cId="3614974213" sldId="320"/>
        </pc:sldMkLst>
        <pc:spChg chg="mod">
          <ac:chgData name="Jan Willem Janse" userId="0ae40554-4d25-4481-a848-840552c8c6ee" providerId="ADAL" clId="{68DA5816-03B9-4639-BC34-BEFA8F418237}" dt="2019-02-07T13:23:56.126" v="34" actId="207"/>
          <ac:spMkLst>
            <pc:docMk/>
            <pc:sldMk cId="3614974213" sldId="320"/>
            <ac:spMk id="3" creationId="{3FD15BDE-4412-43A4-9287-C93D9D451D52}"/>
          </ac:spMkLst>
        </pc:spChg>
        <pc:spChg chg="del">
          <ac:chgData name="Jan Willem Janse" userId="0ae40554-4d25-4481-a848-840552c8c6ee" providerId="ADAL" clId="{68DA5816-03B9-4639-BC34-BEFA8F418237}" dt="2019-02-07T13:32:11.208" v="134" actId="478"/>
          <ac:spMkLst>
            <pc:docMk/>
            <pc:sldMk cId="3614974213" sldId="320"/>
            <ac:spMk id="5" creationId="{9CFFD1BB-61DE-4459-91E5-6E90FE6A0C64}"/>
          </ac:spMkLst>
        </pc:spChg>
        <pc:spChg chg="mod">
          <ac:chgData name="Jan Willem Janse" userId="0ae40554-4d25-4481-a848-840552c8c6ee" providerId="ADAL" clId="{68DA5816-03B9-4639-BC34-BEFA8F418237}" dt="2019-02-07T13:30:24.739" v="111" actId="2711"/>
          <ac:spMkLst>
            <pc:docMk/>
            <pc:sldMk cId="3614974213" sldId="320"/>
            <ac:spMk id="6" creationId="{1C2FD0BF-4CAB-423F-9828-E74DD09302A6}"/>
          </ac:spMkLst>
        </pc:spChg>
        <pc:spChg chg="add mod">
          <ac:chgData name="Jan Willem Janse" userId="0ae40554-4d25-4481-a848-840552c8c6ee" providerId="ADAL" clId="{68DA5816-03B9-4639-BC34-BEFA8F418237}" dt="2019-02-07T14:01:57.778" v="387" actId="20577"/>
          <ac:spMkLst>
            <pc:docMk/>
            <pc:sldMk cId="3614974213" sldId="320"/>
            <ac:spMk id="8" creationId="{B089095C-FF11-4019-A9E0-38C173EE7ECF}"/>
          </ac:spMkLst>
        </pc:spChg>
      </pc:sldChg>
      <pc:sldChg chg="modSp add modAnim">
        <pc:chgData name="Jan Willem Janse" userId="0ae40554-4d25-4481-a848-840552c8c6ee" providerId="ADAL" clId="{68DA5816-03B9-4639-BC34-BEFA8F418237}" dt="2019-02-07T13:30:18.252" v="108" actId="113"/>
        <pc:sldMkLst>
          <pc:docMk/>
          <pc:sldMk cId="4037849286" sldId="321"/>
        </pc:sldMkLst>
        <pc:spChg chg="mod">
          <ac:chgData name="Jan Willem Janse" userId="0ae40554-4d25-4481-a848-840552c8c6ee" providerId="ADAL" clId="{68DA5816-03B9-4639-BC34-BEFA8F418237}" dt="2019-02-07T13:24:00.286" v="35" actId="207"/>
          <ac:spMkLst>
            <pc:docMk/>
            <pc:sldMk cId="4037849286" sldId="321"/>
            <ac:spMk id="3" creationId="{3FD15BDE-4412-43A4-9287-C93D9D451D52}"/>
          </ac:spMkLst>
        </pc:spChg>
        <pc:spChg chg="mod">
          <ac:chgData name="Jan Willem Janse" userId="0ae40554-4d25-4481-a848-840552c8c6ee" providerId="ADAL" clId="{68DA5816-03B9-4639-BC34-BEFA8F418237}" dt="2019-02-07T13:21:29.750" v="14" actId="113"/>
          <ac:spMkLst>
            <pc:docMk/>
            <pc:sldMk cId="4037849286" sldId="321"/>
            <ac:spMk id="4" creationId="{C7BCEBF7-A0A1-4D94-952E-AC5ECD7FD0E5}"/>
          </ac:spMkLst>
        </pc:spChg>
        <pc:spChg chg="mod">
          <ac:chgData name="Jan Willem Janse" userId="0ae40554-4d25-4481-a848-840552c8c6ee" providerId="ADAL" clId="{68DA5816-03B9-4639-BC34-BEFA8F418237}" dt="2019-02-07T13:30:18.252" v="108" actId="113"/>
          <ac:spMkLst>
            <pc:docMk/>
            <pc:sldMk cId="4037849286" sldId="321"/>
            <ac:spMk id="6" creationId="{1C2FD0BF-4CAB-423F-9828-E74DD09302A6}"/>
          </ac:spMkLst>
        </pc:spChg>
        <pc:spChg chg="mod">
          <ac:chgData name="Jan Willem Janse" userId="0ae40554-4d25-4481-a848-840552c8c6ee" providerId="ADAL" clId="{68DA5816-03B9-4639-BC34-BEFA8F418237}" dt="2019-02-07T13:18:44.223" v="3"/>
          <ac:spMkLst>
            <pc:docMk/>
            <pc:sldMk cId="4037849286" sldId="321"/>
            <ac:spMk id="13" creationId="{40A92F45-6A87-4B09-87A8-3276ED556482}"/>
          </ac:spMkLst>
        </pc:spChg>
      </pc:sldChg>
      <pc:sldChg chg="modSp add modAnim">
        <pc:chgData name="Jan Willem Janse" userId="0ae40554-4d25-4481-a848-840552c8c6ee" providerId="ADAL" clId="{68DA5816-03B9-4639-BC34-BEFA8F418237}" dt="2019-02-07T13:30:11.243" v="105" actId="207"/>
        <pc:sldMkLst>
          <pc:docMk/>
          <pc:sldMk cId="2416730077" sldId="322"/>
        </pc:sldMkLst>
        <pc:spChg chg="mod">
          <ac:chgData name="Jan Willem Janse" userId="0ae40554-4d25-4481-a848-840552c8c6ee" providerId="ADAL" clId="{68DA5816-03B9-4639-BC34-BEFA8F418237}" dt="2019-02-07T13:24:09.808" v="37" actId="20577"/>
          <ac:spMkLst>
            <pc:docMk/>
            <pc:sldMk cId="2416730077" sldId="322"/>
            <ac:spMk id="3" creationId="{3FD15BDE-4412-43A4-9287-C93D9D451D52}"/>
          </ac:spMkLst>
        </pc:spChg>
        <pc:spChg chg="mod">
          <ac:chgData name="Jan Willem Janse" userId="0ae40554-4d25-4481-a848-840552c8c6ee" providerId="ADAL" clId="{68DA5816-03B9-4639-BC34-BEFA8F418237}" dt="2019-02-07T13:25:56.595" v="62" actId="27636"/>
          <ac:spMkLst>
            <pc:docMk/>
            <pc:sldMk cId="2416730077" sldId="322"/>
            <ac:spMk id="4" creationId="{C7BCEBF7-A0A1-4D94-952E-AC5ECD7FD0E5}"/>
          </ac:spMkLst>
        </pc:spChg>
        <pc:spChg chg="mod">
          <ac:chgData name="Jan Willem Janse" userId="0ae40554-4d25-4481-a848-840552c8c6ee" providerId="ADAL" clId="{68DA5816-03B9-4639-BC34-BEFA8F418237}" dt="2019-02-07T13:30:11.243" v="105" actId="207"/>
          <ac:spMkLst>
            <pc:docMk/>
            <pc:sldMk cId="2416730077" sldId="322"/>
            <ac:spMk id="6" creationId="{1C2FD0BF-4CAB-423F-9828-E74DD09302A6}"/>
          </ac:spMkLst>
        </pc:spChg>
        <pc:spChg chg="mod">
          <ac:chgData name="Jan Willem Janse" userId="0ae40554-4d25-4481-a848-840552c8c6ee" providerId="ADAL" clId="{68DA5816-03B9-4639-BC34-BEFA8F418237}" dt="2019-02-07T13:24:16.416" v="38"/>
          <ac:spMkLst>
            <pc:docMk/>
            <pc:sldMk cId="2416730077" sldId="322"/>
            <ac:spMk id="13" creationId="{40A92F45-6A87-4B09-87A8-3276ED556482}"/>
          </ac:spMkLst>
        </pc:spChg>
      </pc:sldChg>
      <pc:sldChg chg="addSp delSp modSp add modTransition">
        <pc:chgData name="Jan Willem Janse" userId="0ae40554-4d25-4481-a848-840552c8c6ee" providerId="ADAL" clId="{68DA5816-03B9-4639-BC34-BEFA8F418237}" dt="2019-02-07T14:03:36.713" v="418"/>
        <pc:sldMkLst>
          <pc:docMk/>
          <pc:sldMk cId="3866109194" sldId="323"/>
        </pc:sldMkLst>
        <pc:spChg chg="mod">
          <ac:chgData name="Jan Willem Janse" userId="0ae40554-4d25-4481-a848-840552c8c6ee" providerId="ADAL" clId="{68DA5816-03B9-4639-BC34-BEFA8F418237}" dt="2019-02-07T13:28:43.101" v="87" actId="207"/>
          <ac:spMkLst>
            <pc:docMk/>
            <pc:sldMk cId="3866109194" sldId="323"/>
            <ac:spMk id="3" creationId="{3FD15BDE-4412-43A4-9287-C93D9D451D52}"/>
          </ac:spMkLst>
        </pc:spChg>
        <pc:spChg chg="del">
          <ac:chgData name="Jan Willem Janse" userId="0ae40554-4d25-4481-a848-840552c8c6ee" providerId="ADAL" clId="{68DA5816-03B9-4639-BC34-BEFA8F418237}" dt="2019-02-07T13:28:46.972" v="88" actId="478"/>
          <ac:spMkLst>
            <pc:docMk/>
            <pc:sldMk cId="3866109194" sldId="323"/>
            <ac:spMk id="4" creationId="{4E5913F4-1FB7-467A-A901-1851791C2271}"/>
          </ac:spMkLst>
        </pc:spChg>
        <pc:spChg chg="add del mod">
          <ac:chgData name="Jan Willem Janse" userId="0ae40554-4d25-4481-a848-840552c8c6ee" providerId="ADAL" clId="{68DA5816-03B9-4639-BC34-BEFA8F418237}" dt="2019-02-07T13:28:48.945" v="89" actId="478"/>
          <ac:spMkLst>
            <pc:docMk/>
            <pc:sldMk cId="3866109194" sldId="323"/>
            <ac:spMk id="5" creationId="{B88F6F5B-850B-4EAA-981C-D5896F893B7E}"/>
          </ac:spMkLst>
        </pc:spChg>
        <pc:spChg chg="mod">
          <ac:chgData name="Jan Willem Janse" userId="0ae40554-4d25-4481-a848-840552c8c6ee" providerId="ADAL" clId="{68DA5816-03B9-4639-BC34-BEFA8F418237}" dt="2019-02-07T13:30:01.567" v="102" actId="207"/>
          <ac:spMkLst>
            <pc:docMk/>
            <pc:sldMk cId="3866109194" sldId="323"/>
            <ac:spMk id="6" creationId="{1C2FD0BF-4CAB-423F-9828-E74DD09302A6}"/>
          </ac:spMkLst>
        </pc:spChg>
        <pc:spChg chg="add del mod">
          <ac:chgData name="Jan Willem Janse" userId="0ae40554-4d25-4481-a848-840552c8c6ee" providerId="ADAL" clId="{68DA5816-03B9-4639-BC34-BEFA8F418237}" dt="2019-02-07T13:28:51.736" v="91" actId="478"/>
          <ac:spMkLst>
            <pc:docMk/>
            <pc:sldMk cId="3866109194" sldId="323"/>
            <ac:spMk id="8" creationId="{54EED772-443C-4729-B879-61081F1650EA}"/>
          </ac:spMkLst>
        </pc:spChg>
        <pc:picChg chg="del">
          <ac:chgData name="Jan Willem Janse" userId="0ae40554-4d25-4481-a848-840552c8c6ee" providerId="ADAL" clId="{68DA5816-03B9-4639-BC34-BEFA8F418237}" dt="2019-02-07T13:28:49.647" v="90" actId="478"/>
          <ac:picMkLst>
            <pc:docMk/>
            <pc:sldMk cId="3866109194" sldId="323"/>
            <ac:picMk id="10" creationId="{75853498-CF6F-4B28-A643-492C2D76CFE7}"/>
          </ac:picMkLst>
        </pc:picChg>
        <pc:picChg chg="add mod">
          <ac:chgData name="Jan Willem Janse" userId="0ae40554-4d25-4481-a848-840552c8c6ee" providerId="ADAL" clId="{68DA5816-03B9-4639-BC34-BEFA8F418237}" dt="2019-02-07T13:29:44.599" v="99" actId="1076"/>
          <ac:picMkLst>
            <pc:docMk/>
            <pc:sldMk cId="3866109194" sldId="323"/>
            <ac:picMk id="11" creationId="{E1F2BAD6-DB62-4D0F-9470-4B20689ECC7A}"/>
          </ac:picMkLst>
        </pc:picChg>
      </pc:sldChg>
      <pc:sldChg chg="addSp delSp modSp add">
        <pc:chgData name="Jan Willem Janse" userId="0ae40554-4d25-4481-a848-840552c8c6ee" providerId="ADAL" clId="{68DA5816-03B9-4639-BC34-BEFA8F418237}" dt="2019-02-07T13:36:01.784" v="166" actId="255"/>
        <pc:sldMkLst>
          <pc:docMk/>
          <pc:sldMk cId="5688512" sldId="324"/>
        </pc:sldMkLst>
        <pc:spChg chg="add del mod">
          <ac:chgData name="Jan Willem Janse" userId="0ae40554-4d25-4481-a848-840552c8c6ee" providerId="ADAL" clId="{68DA5816-03B9-4639-BC34-BEFA8F418237}" dt="2019-02-07T13:33:10.769" v="147" actId="113"/>
          <ac:spMkLst>
            <pc:docMk/>
            <pc:sldMk cId="5688512" sldId="324"/>
            <ac:spMk id="2" creationId="{BAEA0555-2E0C-4C47-9E75-3F2741D30359}"/>
          </ac:spMkLst>
        </pc:spChg>
        <pc:spChg chg="mod">
          <ac:chgData name="Jan Willem Janse" userId="0ae40554-4d25-4481-a848-840552c8c6ee" providerId="ADAL" clId="{68DA5816-03B9-4639-BC34-BEFA8F418237}" dt="2019-02-07T13:32:53.013" v="144" actId="207"/>
          <ac:spMkLst>
            <pc:docMk/>
            <pc:sldMk cId="5688512" sldId="324"/>
            <ac:spMk id="3" creationId="{3FD15BDE-4412-43A4-9287-C93D9D451D52}"/>
          </ac:spMkLst>
        </pc:spChg>
        <pc:spChg chg="add del mod">
          <ac:chgData name="Jan Willem Janse" userId="0ae40554-4d25-4481-a848-840552c8c6ee" providerId="ADAL" clId="{68DA5816-03B9-4639-BC34-BEFA8F418237}" dt="2019-02-07T13:36:01.784" v="166" actId="255"/>
          <ac:spMkLst>
            <pc:docMk/>
            <pc:sldMk cId="5688512" sldId="324"/>
            <ac:spMk id="4" creationId="{C703F992-55CD-4216-8569-C31F4569BBF3}"/>
          </ac:spMkLst>
        </pc:spChg>
        <pc:picChg chg="del">
          <ac:chgData name="Jan Willem Janse" userId="0ae40554-4d25-4481-a848-840552c8c6ee" providerId="ADAL" clId="{68DA5816-03B9-4639-BC34-BEFA8F418237}" dt="2019-02-07T13:32:23.527" v="136" actId="478"/>
          <ac:picMkLst>
            <pc:docMk/>
            <pc:sldMk cId="5688512" sldId="324"/>
            <ac:picMk id="11" creationId="{E1F2BAD6-DB62-4D0F-9470-4B20689ECC7A}"/>
          </ac:picMkLst>
        </pc:picChg>
      </pc:sldChg>
      <pc:sldChg chg="addSp modSp add modAnim">
        <pc:chgData name="Jan Willem Janse" userId="0ae40554-4d25-4481-a848-840552c8c6ee" providerId="ADAL" clId="{68DA5816-03B9-4639-BC34-BEFA8F418237}" dt="2019-02-07T13:56:30.025" v="322" actId="6549"/>
        <pc:sldMkLst>
          <pc:docMk/>
          <pc:sldMk cId="3875868739" sldId="325"/>
        </pc:sldMkLst>
        <pc:spChg chg="mod">
          <ac:chgData name="Jan Willem Janse" userId="0ae40554-4d25-4481-a848-840552c8c6ee" providerId="ADAL" clId="{68DA5816-03B9-4639-BC34-BEFA8F418237}" dt="2019-02-07T13:42:30.712" v="184"/>
          <ac:spMkLst>
            <pc:docMk/>
            <pc:sldMk cId="3875868739" sldId="325"/>
            <ac:spMk id="2" creationId="{BAEA0555-2E0C-4C47-9E75-3F2741D30359}"/>
          </ac:spMkLst>
        </pc:spChg>
        <pc:spChg chg="mod">
          <ac:chgData name="Jan Willem Janse" userId="0ae40554-4d25-4481-a848-840552c8c6ee" providerId="ADAL" clId="{68DA5816-03B9-4639-BC34-BEFA8F418237}" dt="2019-02-07T13:42:55.552" v="188" actId="20577"/>
          <ac:spMkLst>
            <pc:docMk/>
            <pc:sldMk cId="3875868739" sldId="325"/>
            <ac:spMk id="3" creationId="{3FD15BDE-4412-43A4-9287-C93D9D451D52}"/>
          </ac:spMkLst>
        </pc:spChg>
        <pc:spChg chg="mod">
          <ac:chgData name="Jan Willem Janse" userId="0ae40554-4d25-4481-a848-840552c8c6ee" providerId="ADAL" clId="{68DA5816-03B9-4639-BC34-BEFA8F418237}" dt="2019-02-07T13:56:30.025" v="322" actId="6549"/>
          <ac:spMkLst>
            <pc:docMk/>
            <pc:sldMk cId="3875868739" sldId="325"/>
            <ac:spMk id="4" creationId="{C703F992-55CD-4216-8569-C31F4569BBF3}"/>
          </ac:spMkLst>
        </pc:spChg>
        <pc:picChg chg="add mod">
          <ac:chgData name="Jan Willem Janse" userId="0ae40554-4d25-4481-a848-840552c8c6ee" providerId="ADAL" clId="{68DA5816-03B9-4639-BC34-BEFA8F418237}" dt="2019-02-07T13:44:18.489" v="221" actId="1076"/>
          <ac:picMkLst>
            <pc:docMk/>
            <pc:sldMk cId="3875868739" sldId="325"/>
            <ac:picMk id="7" creationId="{D6B45335-A32D-4889-B95E-B59609FC8F01}"/>
          </ac:picMkLst>
        </pc:picChg>
      </pc:sldChg>
      <pc:sldChg chg="modSp add ord">
        <pc:chgData name="Jan Willem Janse" userId="0ae40554-4d25-4481-a848-840552c8c6ee" providerId="ADAL" clId="{68DA5816-03B9-4639-BC34-BEFA8F418237}" dt="2019-02-07T13:42:50.103" v="187" actId="20577"/>
        <pc:sldMkLst>
          <pc:docMk/>
          <pc:sldMk cId="1748638845" sldId="326"/>
        </pc:sldMkLst>
        <pc:spChg chg="mod">
          <ac:chgData name="Jan Willem Janse" userId="0ae40554-4d25-4481-a848-840552c8c6ee" providerId="ADAL" clId="{68DA5816-03B9-4639-BC34-BEFA8F418237}" dt="2019-02-07T13:42:50.103" v="187" actId="20577"/>
          <ac:spMkLst>
            <pc:docMk/>
            <pc:sldMk cId="1748638845" sldId="326"/>
            <ac:spMk id="3" creationId="{3FD15BDE-4412-43A4-9287-C93D9D451D52}"/>
          </ac:spMkLst>
        </pc:spChg>
      </pc:sldChg>
      <pc:sldChg chg="modSp add modAnim">
        <pc:chgData name="Jan Willem Janse" userId="0ae40554-4d25-4481-a848-840552c8c6ee" providerId="ADAL" clId="{68DA5816-03B9-4639-BC34-BEFA8F418237}" dt="2019-02-07T13:46:17.743" v="242" actId="14100"/>
        <pc:sldMkLst>
          <pc:docMk/>
          <pc:sldMk cId="1223107451" sldId="327"/>
        </pc:sldMkLst>
        <pc:spChg chg="mod">
          <ac:chgData name="Jan Willem Janse" userId="0ae40554-4d25-4481-a848-840552c8c6ee" providerId="ADAL" clId="{68DA5816-03B9-4639-BC34-BEFA8F418237}" dt="2019-02-07T13:45:38.380" v="232" actId="27636"/>
          <ac:spMkLst>
            <pc:docMk/>
            <pc:sldMk cId="1223107451" sldId="327"/>
            <ac:spMk id="2" creationId="{BAEA0555-2E0C-4C47-9E75-3F2741D30359}"/>
          </ac:spMkLst>
        </pc:spChg>
        <pc:spChg chg="mod">
          <ac:chgData name="Jan Willem Janse" userId="0ae40554-4d25-4481-a848-840552c8c6ee" providerId="ADAL" clId="{68DA5816-03B9-4639-BC34-BEFA8F418237}" dt="2019-02-07T13:45:31.608" v="230" actId="20577"/>
          <ac:spMkLst>
            <pc:docMk/>
            <pc:sldMk cId="1223107451" sldId="327"/>
            <ac:spMk id="3" creationId="{3FD15BDE-4412-43A4-9287-C93D9D451D52}"/>
          </ac:spMkLst>
        </pc:spChg>
        <pc:spChg chg="mod">
          <ac:chgData name="Jan Willem Janse" userId="0ae40554-4d25-4481-a848-840552c8c6ee" providerId="ADAL" clId="{68DA5816-03B9-4639-BC34-BEFA8F418237}" dt="2019-02-07T13:46:17.743" v="242" actId="14100"/>
          <ac:spMkLst>
            <pc:docMk/>
            <pc:sldMk cId="1223107451" sldId="327"/>
            <ac:spMk id="4" creationId="{C703F992-55CD-4216-8569-C31F4569BBF3}"/>
          </ac:spMkLst>
        </pc:spChg>
      </pc:sldChg>
      <pc:sldChg chg="addSp delSp modSp add modAnim">
        <pc:chgData name="Jan Willem Janse" userId="0ae40554-4d25-4481-a848-840552c8c6ee" providerId="ADAL" clId="{68DA5816-03B9-4639-BC34-BEFA8F418237}" dt="2019-02-07T13:56:02.361" v="312"/>
        <pc:sldMkLst>
          <pc:docMk/>
          <pc:sldMk cId="3381066609" sldId="328"/>
        </pc:sldMkLst>
        <pc:spChg chg="mod">
          <ac:chgData name="Jan Willem Janse" userId="0ae40554-4d25-4481-a848-840552c8c6ee" providerId="ADAL" clId="{68DA5816-03B9-4639-BC34-BEFA8F418237}" dt="2019-02-07T13:50:36.861" v="282" actId="20577"/>
          <ac:spMkLst>
            <pc:docMk/>
            <pc:sldMk cId="3381066609" sldId="328"/>
            <ac:spMk id="2" creationId="{BAEA0555-2E0C-4C47-9E75-3F2741D30359}"/>
          </ac:spMkLst>
        </pc:spChg>
        <pc:spChg chg="del">
          <ac:chgData name="Jan Willem Janse" userId="0ae40554-4d25-4481-a848-840552c8c6ee" providerId="ADAL" clId="{68DA5816-03B9-4639-BC34-BEFA8F418237}" dt="2019-02-07T13:49:13.417" v="249" actId="478"/>
          <ac:spMkLst>
            <pc:docMk/>
            <pc:sldMk cId="3381066609" sldId="328"/>
            <ac:spMk id="3" creationId="{3FD15BDE-4412-43A4-9287-C93D9D451D52}"/>
          </ac:spMkLst>
        </pc:spChg>
        <pc:spChg chg="mod">
          <ac:chgData name="Jan Willem Janse" userId="0ae40554-4d25-4481-a848-840552c8c6ee" providerId="ADAL" clId="{68DA5816-03B9-4639-BC34-BEFA8F418237}" dt="2019-02-07T13:50:16.326" v="277" actId="255"/>
          <ac:spMkLst>
            <pc:docMk/>
            <pc:sldMk cId="3381066609" sldId="328"/>
            <ac:spMk id="4" creationId="{C703F992-55CD-4216-8569-C31F4569BBF3}"/>
          </ac:spMkLst>
        </pc:spChg>
        <pc:spChg chg="add del mod">
          <ac:chgData name="Jan Willem Janse" userId="0ae40554-4d25-4481-a848-840552c8c6ee" providerId="ADAL" clId="{68DA5816-03B9-4639-BC34-BEFA8F418237}" dt="2019-02-07T13:49:18.848" v="250"/>
          <ac:spMkLst>
            <pc:docMk/>
            <pc:sldMk cId="3381066609" sldId="328"/>
            <ac:spMk id="5" creationId="{2996115F-62A3-4621-8DA9-F40BC9AE4959}"/>
          </ac:spMkLst>
        </pc:spChg>
        <pc:spChg chg="del">
          <ac:chgData name="Jan Willem Janse" userId="0ae40554-4d25-4481-a848-840552c8c6ee" providerId="ADAL" clId="{68DA5816-03B9-4639-BC34-BEFA8F418237}" dt="2019-02-07T13:49:25.274" v="252" actId="478"/>
          <ac:spMkLst>
            <pc:docMk/>
            <pc:sldMk cId="3381066609" sldId="328"/>
            <ac:spMk id="6" creationId="{1C2FD0BF-4CAB-423F-9828-E74DD09302A6}"/>
          </ac:spMkLst>
        </pc:spChg>
        <pc:spChg chg="add del mod">
          <ac:chgData name="Jan Willem Janse" userId="0ae40554-4d25-4481-a848-840552c8c6ee" providerId="ADAL" clId="{68DA5816-03B9-4639-BC34-BEFA8F418237}" dt="2019-02-07T13:49:18.848" v="250"/>
          <ac:spMkLst>
            <pc:docMk/>
            <pc:sldMk cId="3381066609" sldId="328"/>
            <ac:spMk id="7" creationId="{DA7DE603-363C-4568-AF5F-D741C9B09F52}"/>
          </ac:spMkLst>
        </pc:spChg>
        <pc:spChg chg="add del mod">
          <ac:chgData name="Jan Willem Janse" userId="0ae40554-4d25-4481-a848-840552c8c6ee" providerId="ADAL" clId="{68DA5816-03B9-4639-BC34-BEFA8F418237}" dt="2019-02-07T13:49:18.848" v="250"/>
          <ac:spMkLst>
            <pc:docMk/>
            <pc:sldMk cId="3381066609" sldId="328"/>
            <ac:spMk id="8" creationId="{C08388B3-F7C3-4B0D-BF80-CC0D0921B1E5}"/>
          </ac:spMkLst>
        </pc:spChg>
        <pc:spChg chg="add">
          <ac:chgData name="Jan Willem Janse" userId="0ae40554-4d25-4481-a848-840552c8c6ee" providerId="ADAL" clId="{68DA5816-03B9-4639-BC34-BEFA8F418237}" dt="2019-02-07T13:49:30.492" v="253"/>
          <ac:spMkLst>
            <pc:docMk/>
            <pc:sldMk cId="3381066609" sldId="328"/>
            <ac:spMk id="9" creationId="{A4C2E95A-82FA-47E1-B254-AFF723C5C545}"/>
          </ac:spMkLst>
        </pc:spChg>
      </pc:sldChg>
      <pc:sldChg chg="modSp add modAnim">
        <pc:chgData name="Jan Willem Janse" userId="0ae40554-4d25-4481-a848-840552c8c6ee" providerId="ADAL" clId="{68DA5816-03B9-4639-BC34-BEFA8F418237}" dt="2019-02-07T13:55:58.995" v="311"/>
        <pc:sldMkLst>
          <pc:docMk/>
          <pc:sldMk cId="1215351672" sldId="329"/>
        </pc:sldMkLst>
        <pc:spChg chg="mod">
          <ac:chgData name="Jan Willem Janse" userId="0ae40554-4d25-4481-a848-840552c8c6ee" providerId="ADAL" clId="{68DA5816-03B9-4639-BC34-BEFA8F418237}" dt="2019-02-07T13:50:33.711" v="281" actId="27636"/>
          <ac:spMkLst>
            <pc:docMk/>
            <pc:sldMk cId="1215351672" sldId="329"/>
            <ac:spMk id="2" creationId="{BAEA0555-2E0C-4C47-9E75-3F2741D30359}"/>
          </ac:spMkLst>
        </pc:spChg>
        <pc:spChg chg="mod">
          <ac:chgData name="Jan Willem Janse" userId="0ae40554-4d25-4481-a848-840552c8c6ee" providerId="ADAL" clId="{68DA5816-03B9-4639-BC34-BEFA8F418237}" dt="2019-02-07T13:51:43.807" v="296" actId="12"/>
          <ac:spMkLst>
            <pc:docMk/>
            <pc:sldMk cId="1215351672" sldId="329"/>
            <ac:spMk id="4" creationId="{C703F992-55CD-4216-8569-C31F4569BBF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90657D-4BFE-49B3-A18E-2338E00032D2}" type="datetimeFigureOut">
              <a:rPr lang="nl-NL" smtClean="0"/>
              <a:t>7-2-2019</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76B6D22-305B-4504-B67C-E09B25EE3E56}" type="slidenum">
              <a:rPr lang="nl-NL" smtClean="0"/>
              <a:t>‹nr.›</a:t>
            </a:fld>
            <a:endParaRPr lang="nl-NL"/>
          </a:p>
        </p:txBody>
      </p:sp>
    </p:spTree>
    <p:extLst>
      <p:ext uri="{BB962C8B-B14F-4D97-AF65-F5344CB8AC3E}">
        <p14:creationId xmlns:p14="http://schemas.microsoft.com/office/powerpoint/2010/main" val="55642637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met logo (gekader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FDCB54EF-8451-4D93-8C6C-AD76FD7AA1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jdelijke aanduiding voor datum 3"/>
          <p:cNvSpPr>
            <a:spLocks noGrp="1"/>
          </p:cNvSpPr>
          <p:nvPr>
            <p:ph type="dt" sz="half" idx="10"/>
          </p:nvPr>
        </p:nvSpPr>
        <p:spPr/>
        <p:txBody>
          <a:bodyPr/>
          <a:lstStyle/>
          <a:p>
            <a:fld id="{C7257CDA-4482-4817-8444-8A32855DF5FC}" type="datetimeFigureOut">
              <a:rPr lang="nl-NL" smtClean="0"/>
              <a:t>7-2-2019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35C906E-2AE3-4026-A326-DE4D05AD5AD2}" type="slidenum">
              <a:rPr lang="nl-NL" smtClean="0"/>
              <a:t>‹nr.›</a:t>
            </a:fld>
            <a:endParaRPr lang="nl-NL"/>
          </a:p>
        </p:txBody>
      </p:sp>
    </p:spTree>
    <p:extLst>
      <p:ext uri="{BB962C8B-B14F-4D97-AF65-F5344CB8AC3E}">
        <p14:creationId xmlns:p14="http://schemas.microsoft.com/office/powerpoint/2010/main" val="2885723266"/>
      </p:ext>
    </p:extLst>
  </p:cSld>
  <p:clrMapOvr>
    <a:masterClrMapping/>
  </p:clrMapOvr>
  <p:transition spd="med">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Titeldia met logo (zonder kader)">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NL" dirty="0"/>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rgbClr val="EE732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C7257CDA-4482-4817-8444-8A32855DF5FC}" type="datetimeFigureOut">
              <a:rPr lang="nl-NL" smtClean="0"/>
              <a:t>7-2-2019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35C906E-2AE3-4026-A326-DE4D05AD5AD2}" type="slidenum">
              <a:rPr lang="nl-NL" smtClean="0"/>
              <a:t>‹nr.›</a:t>
            </a:fld>
            <a:endParaRPr lang="nl-NL"/>
          </a:p>
        </p:txBody>
      </p:sp>
    </p:spTree>
    <p:extLst>
      <p:ext uri="{BB962C8B-B14F-4D97-AF65-F5344CB8AC3E}">
        <p14:creationId xmlns:p14="http://schemas.microsoft.com/office/powerpoint/2010/main" val="2633212269"/>
      </p:ext>
    </p:extLst>
  </p:cSld>
  <p:clrMapOvr>
    <a:masterClrMapping/>
  </p:clrMapOvr>
  <p:transition spd="med">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Titeldia zonder logo (zonder kader)">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NL" dirty="0"/>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rgbClr val="EE732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C7257CDA-4482-4817-8444-8A32855DF5FC}" type="datetimeFigureOut">
              <a:rPr lang="nl-NL" smtClean="0"/>
              <a:t>7-2-2019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35C906E-2AE3-4026-A326-DE4D05AD5AD2}" type="slidenum">
              <a:rPr lang="nl-NL" smtClean="0"/>
              <a:t>‹nr.›</a:t>
            </a:fld>
            <a:endParaRPr lang="nl-NL"/>
          </a:p>
        </p:txBody>
      </p:sp>
    </p:spTree>
    <p:extLst>
      <p:ext uri="{BB962C8B-B14F-4D97-AF65-F5344CB8AC3E}">
        <p14:creationId xmlns:p14="http://schemas.microsoft.com/office/powerpoint/2010/main" val="3973194583"/>
      </p:ext>
    </p:extLst>
  </p:cSld>
  <p:clrMapOvr>
    <a:masterClrMapping/>
  </p:clrMapOvr>
  <p:transition spd="med">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Inhoud van twee (zonder ka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4328652" cy="4351338"/>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p:cNvSpPr>
            <a:spLocks noGrp="1"/>
          </p:cNvSpPr>
          <p:nvPr>
            <p:ph type="dt" sz="half" idx="10"/>
          </p:nvPr>
        </p:nvSpPr>
        <p:spPr/>
        <p:txBody>
          <a:bodyPr/>
          <a:lstStyle/>
          <a:p>
            <a:fld id="{C7257CDA-4482-4817-8444-8A32855DF5FC}" type="datetimeFigureOut">
              <a:rPr lang="nl-NL" smtClean="0"/>
              <a:t>7-2-2019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35C906E-2AE3-4026-A326-DE4D05AD5AD2}" type="slidenum">
              <a:rPr lang="nl-NL" smtClean="0"/>
              <a:t>‹nr.›</a:t>
            </a:fld>
            <a:endParaRPr lang="nl-NL"/>
          </a:p>
        </p:txBody>
      </p:sp>
    </p:spTree>
    <p:extLst>
      <p:ext uri="{BB962C8B-B14F-4D97-AF65-F5344CB8AC3E}">
        <p14:creationId xmlns:p14="http://schemas.microsoft.com/office/powerpoint/2010/main" val="1474409914"/>
      </p:ext>
    </p:extLst>
  </p:cSld>
  <p:clrMapOvr>
    <a:masterClrMapping/>
  </p:clrMapOvr>
  <p:transition spd="med">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Vergelijking (zonder kader)">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solidFill>
                  <a:srgbClr val="EA526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solidFill>
                  <a:srgbClr val="EA526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C7257CDA-4482-4817-8444-8A32855DF5FC}" type="datetimeFigureOut">
              <a:rPr lang="nl-NL" smtClean="0"/>
              <a:t>7-2-2019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35C906E-2AE3-4026-A326-DE4D05AD5AD2}" type="slidenum">
              <a:rPr lang="nl-NL" smtClean="0"/>
              <a:t>‹nr.›</a:t>
            </a:fld>
            <a:endParaRPr lang="nl-NL"/>
          </a:p>
        </p:txBody>
      </p:sp>
    </p:spTree>
    <p:extLst>
      <p:ext uri="{BB962C8B-B14F-4D97-AF65-F5344CB8AC3E}">
        <p14:creationId xmlns:p14="http://schemas.microsoft.com/office/powerpoint/2010/main" val="3138587609"/>
      </p:ext>
    </p:extLst>
  </p:cSld>
  <p:clrMapOvr>
    <a:masterClrMapping/>
  </p:clrMapOvr>
  <p:transition spd="med">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Alleen titel (zonder ka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datum 2"/>
          <p:cNvSpPr>
            <a:spLocks noGrp="1"/>
          </p:cNvSpPr>
          <p:nvPr>
            <p:ph type="dt" sz="half" idx="10"/>
          </p:nvPr>
        </p:nvSpPr>
        <p:spPr/>
        <p:txBody>
          <a:bodyPr/>
          <a:lstStyle/>
          <a:p>
            <a:fld id="{C7257CDA-4482-4817-8444-8A32855DF5FC}" type="datetimeFigureOut">
              <a:rPr lang="nl-NL" smtClean="0"/>
              <a:t>7-2-2019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35C906E-2AE3-4026-A326-DE4D05AD5AD2}" type="slidenum">
              <a:rPr lang="nl-NL" smtClean="0"/>
              <a:t>‹nr.›</a:t>
            </a:fld>
            <a:endParaRPr lang="nl-NL"/>
          </a:p>
        </p:txBody>
      </p:sp>
    </p:spTree>
    <p:extLst>
      <p:ext uri="{BB962C8B-B14F-4D97-AF65-F5344CB8AC3E}">
        <p14:creationId xmlns:p14="http://schemas.microsoft.com/office/powerpoint/2010/main" val="2263357412"/>
      </p:ext>
    </p:extLst>
  </p:cSld>
  <p:clrMapOvr>
    <a:masterClrMapping/>
  </p:clrMapOvr>
  <p:transition spd="med">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eeg (zonder kader)">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7257CDA-4482-4817-8444-8A32855DF5FC}" type="datetimeFigureOut">
              <a:rPr lang="nl-NL" smtClean="0"/>
              <a:t>7-2-2019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35C906E-2AE3-4026-A326-DE4D05AD5AD2}" type="slidenum">
              <a:rPr lang="nl-NL" smtClean="0"/>
              <a:t>‹nr.›</a:t>
            </a:fld>
            <a:endParaRPr lang="nl-NL"/>
          </a:p>
        </p:txBody>
      </p:sp>
    </p:spTree>
    <p:extLst>
      <p:ext uri="{BB962C8B-B14F-4D97-AF65-F5344CB8AC3E}">
        <p14:creationId xmlns:p14="http://schemas.microsoft.com/office/powerpoint/2010/main" val="1868031112"/>
      </p:ext>
    </p:extLst>
  </p:cSld>
  <p:clrMapOvr>
    <a:masterClrMapping/>
  </p:clrMapOvr>
  <p:transition spd="med">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Inhoud met bijschrift (zonder kader)">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C7257CDA-4482-4817-8444-8A32855DF5FC}" type="datetimeFigureOut">
              <a:rPr lang="nl-NL" smtClean="0"/>
              <a:t>7-2-2019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35C906E-2AE3-4026-A326-DE4D05AD5AD2}" type="slidenum">
              <a:rPr lang="nl-NL" smtClean="0"/>
              <a:t>‹nr.›</a:t>
            </a:fld>
            <a:endParaRPr lang="nl-NL"/>
          </a:p>
        </p:txBody>
      </p:sp>
    </p:spTree>
    <p:extLst>
      <p:ext uri="{BB962C8B-B14F-4D97-AF65-F5344CB8AC3E}">
        <p14:creationId xmlns:p14="http://schemas.microsoft.com/office/powerpoint/2010/main" val="2217599918"/>
      </p:ext>
    </p:extLst>
  </p:cSld>
  <p:clrMapOvr>
    <a:masterClrMapping/>
  </p:clrMapOvr>
  <p:transition spd="med">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Afbeelding met bijschrift (zonder kader)">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C7257CDA-4482-4817-8444-8A32855DF5FC}" type="datetimeFigureOut">
              <a:rPr lang="nl-NL" smtClean="0"/>
              <a:t>7-2-2019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35C906E-2AE3-4026-A326-DE4D05AD5AD2}" type="slidenum">
              <a:rPr lang="nl-NL" smtClean="0"/>
              <a:t>‹nr.›</a:t>
            </a:fld>
            <a:endParaRPr lang="nl-NL"/>
          </a:p>
        </p:txBody>
      </p:sp>
    </p:spTree>
    <p:extLst>
      <p:ext uri="{BB962C8B-B14F-4D97-AF65-F5344CB8AC3E}">
        <p14:creationId xmlns:p14="http://schemas.microsoft.com/office/powerpoint/2010/main" val="3189068120"/>
      </p:ext>
    </p:extLst>
  </p:cSld>
  <p:clrMapOvr>
    <a:masterClrMapping/>
  </p:clrMapOvr>
  <p:transition spd="med">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el en verticale tekst (zonder ka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7257CDA-4482-4817-8444-8A32855DF5FC}" type="datetimeFigureOut">
              <a:rPr lang="nl-NL" smtClean="0"/>
              <a:t>7-2-2019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35C906E-2AE3-4026-A326-DE4D05AD5AD2}" type="slidenum">
              <a:rPr lang="nl-NL" smtClean="0"/>
              <a:t>‹nr.›</a:t>
            </a:fld>
            <a:endParaRPr lang="nl-NL"/>
          </a:p>
        </p:txBody>
      </p:sp>
    </p:spTree>
    <p:extLst>
      <p:ext uri="{BB962C8B-B14F-4D97-AF65-F5344CB8AC3E}">
        <p14:creationId xmlns:p14="http://schemas.microsoft.com/office/powerpoint/2010/main" val="3197592967"/>
      </p:ext>
    </p:extLst>
  </p:cSld>
  <p:clrMapOvr>
    <a:masterClrMapping/>
  </p:clrMapOvr>
  <p:transition spd="med">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zonder kader)">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7257CDA-4482-4817-8444-8A32855DF5FC}" type="datetimeFigureOut">
              <a:rPr lang="nl-NL" smtClean="0"/>
              <a:t>7-2-2019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35C906E-2AE3-4026-A326-DE4D05AD5AD2}" type="slidenum">
              <a:rPr lang="nl-NL" smtClean="0"/>
              <a:t>‹nr.›</a:t>
            </a:fld>
            <a:endParaRPr lang="nl-NL"/>
          </a:p>
        </p:txBody>
      </p:sp>
    </p:spTree>
    <p:extLst>
      <p:ext uri="{BB962C8B-B14F-4D97-AF65-F5344CB8AC3E}">
        <p14:creationId xmlns:p14="http://schemas.microsoft.com/office/powerpoint/2010/main" val="1619605362"/>
      </p:ext>
    </p:extLst>
  </p:cSld>
  <p:clrMapOvr>
    <a:masterClrMapping/>
  </p:clrMapOvr>
  <p:transition spd="med">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dia zonder logo (gekaderd)">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1524000" y="2356337"/>
            <a:ext cx="9144000" cy="1153625"/>
          </a:xfrm>
        </p:spPr>
        <p:txBody>
          <a:bodyPr anchor="b">
            <a:normAutofit/>
          </a:bodyPr>
          <a:lstStyle>
            <a:lvl1pPr algn="ctr">
              <a:defRPr sz="5000" b="0">
                <a:solidFill>
                  <a:srgbClr val="054A8A"/>
                </a:solidFill>
                <a:latin typeface="Open Sans" panose="020B0606030504020204" pitchFamily="34" charset="0"/>
                <a:ea typeface="Open Sans" panose="020B0606030504020204" pitchFamily="34" charset="0"/>
                <a:cs typeface="Open Sans" panose="020B0606030504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solidFill>
                  <a:srgbClr val="EE7325"/>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4" name="Tijdelijke aanduiding voor datum 3"/>
          <p:cNvSpPr>
            <a:spLocks noGrp="1"/>
          </p:cNvSpPr>
          <p:nvPr>
            <p:ph type="dt" sz="half" idx="10"/>
          </p:nvPr>
        </p:nvSpPr>
        <p:spPr/>
        <p:txBody>
          <a:bodyPr/>
          <a:lstStyle/>
          <a:p>
            <a:fld id="{C7257CDA-4482-4817-8444-8A32855DF5FC}" type="datetimeFigureOut">
              <a:rPr lang="nl-NL" smtClean="0"/>
              <a:t>7-2-2019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35C906E-2AE3-4026-A326-DE4D05AD5AD2}" type="slidenum">
              <a:rPr lang="nl-NL" smtClean="0"/>
              <a:t>‹nr.›</a:t>
            </a:fld>
            <a:endParaRPr lang="nl-NL"/>
          </a:p>
        </p:txBody>
      </p:sp>
    </p:spTree>
    <p:extLst>
      <p:ext uri="{BB962C8B-B14F-4D97-AF65-F5344CB8AC3E}">
        <p14:creationId xmlns:p14="http://schemas.microsoft.com/office/powerpoint/2010/main" val="3202202329"/>
      </p:ext>
    </p:extLst>
  </p:cSld>
  <p:clrMapOvr>
    <a:masterClrMapping/>
  </p:clrMapOvr>
  <p:transition spd="med">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 met groot logo (gekaderd)">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jdelijke aanduiding voor datum 3"/>
          <p:cNvSpPr>
            <a:spLocks noGrp="1"/>
          </p:cNvSpPr>
          <p:nvPr>
            <p:ph type="dt" sz="half" idx="10"/>
          </p:nvPr>
        </p:nvSpPr>
        <p:spPr/>
        <p:txBody>
          <a:bodyPr/>
          <a:lstStyle/>
          <a:p>
            <a:fld id="{C7257CDA-4482-4817-8444-8A32855DF5FC}" type="datetimeFigureOut">
              <a:rPr lang="nl-NL" smtClean="0"/>
              <a:t>7-2-2019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35C906E-2AE3-4026-A326-DE4D05AD5AD2}" type="slidenum">
              <a:rPr lang="nl-NL" smtClean="0"/>
              <a:t>‹nr.›</a:t>
            </a:fld>
            <a:endParaRPr lang="nl-NL"/>
          </a:p>
        </p:txBody>
      </p:sp>
    </p:spTree>
    <p:extLst>
      <p:ext uri="{BB962C8B-B14F-4D97-AF65-F5344CB8AC3E}">
        <p14:creationId xmlns:p14="http://schemas.microsoft.com/office/powerpoint/2010/main" val="1713664327"/>
      </p:ext>
    </p:extLst>
  </p:cSld>
  <p:clrMapOvr>
    <a:masterClrMapping/>
  </p:clrMapOvr>
  <p:transition spd="med">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en object met logo (gekaderd)">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838200" y="882221"/>
            <a:ext cx="7652238" cy="946394"/>
          </a:xfrm>
        </p:spPr>
        <p:txBody>
          <a:bodyPr>
            <a:normAutofit/>
          </a:bodyPr>
          <a:lstStyle>
            <a:lvl1pPr algn="l">
              <a:defRPr sz="3800" i="1">
                <a:solidFill>
                  <a:schemeClr val="bg1"/>
                </a:solidFill>
              </a:defRPr>
            </a:lvl1pPr>
          </a:lstStyle>
          <a:p>
            <a:r>
              <a:rPr lang="nl-NL" dirty="0"/>
              <a:t>Klik om stijl te bewerken</a:t>
            </a:r>
          </a:p>
        </p:txBody>
      </p:sp>
      <p:sp>
        <p:nvSpPr>
          <p:cNvPr id="3" name="Tijdelijke aanduiding voor inhoud 2"/>
          <p:cNvSpPr>
            <a:spLocks noGrp="1"/>
          </p:cNvSpPr>
          <p:nvPr>
            <p:ph idx="1"/>
          </p:nvPr>
        </p:nvSpPr>
        <p:spPr>
          <a:xfrm>
            <a:off x="838200" y="1969476"/>
            <a:ext cx="9560170" cy="3464169"/>
          </a:xfrm>
        </p:spPr>
        <p:txBody>
          <a:bodyPr/>
          <a:lstStyle>
            <a:lvl1pPr marL="0" indent="0">
              <a:buNone/>
              <a:defRPr/>
            </a:lvl1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p>
            <a:fld id="{C7257CDA-4482-4817-8444-8A32855DF5FC}" type="datetimeFigureOut">
              <a:rPr lang="nl-NL" smtClean="0"/>
              <a:t>7-2-2019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35C906E-2AE3-4026-A326-DE4D05AD5AD2}" type="slidenum">
              <a:rPr lang="nl-NL" smtClean="0"/>
              <a:t>‹nr.›</a:t>
            </a:fld>
            <a:endParaRPr lang="nl-NL" dirty="0"/>
          </a:p>
        </p:txBody>
      </p:sp>
    </p:spTree>
    <p:extLst>
      <p:ext uri="{BB962C8B-B14F-4D97-AF65-F5344CB8AC3E}">
        <p14:creationId xmlns:p14="http://schemas.microsoft.com/office/powerpoint/2010/main" val="11225010"/>
      </p:ext>
    </p:extLst>
  </p:cSld>
  <p:clrMapOvr>
    <a:masterClrMapping/>
  </p:clrMapOvr>
  <p:transition spd="med">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en object zonder logo (gekaderd)">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3182816" y="923191"/>
            <a:ext cx="7652238" cy="946394"/>
          </a:xfrm>
        </p:spPr>
        <p:txBody>
          <a:bodyPr>
            <a:normAutofit/>
          </a:bodyPr>
          <a:lstStyle>
            <a:lvl1pPr algn="r">
              <a:defRPr sz="3800" i="1">
                <a:solidFill>
                  <a:srgbClr val="054A8A"/>
                </a:solidFill>
              </a:defRPr>
            </a:lvl1pPr>
          </a:lstStyle>
          <a:p>
            <a:r>
              <a:rPr lang="nl-NL"/>
              <a:t>Klik om stijl te bewerken</a:t>
            </a:r>
            <a:endParaRPr lang="nl-NL" dirty="0"/>
          </a:p>
        </p:txBody>
      </p:sp>
      <p:sp>
        <p:nvSpPr>
          <p:cNvPr id="3" name="Tijdelijke aanduiding voor inhoud 2"/>
          <p:cNvSpPr>
            <a:spLocks noGrp="1"/>
          </p:cNvSpPr>
          <p:nvPr>
            <p:ph idx="1"/>
          </p:nvPr>
        </p:nvSpPr>
        <p:spPr>
          <a:xfrm>
            <a:off x="1274885" y="1969476"/>
            <a:ext cx="9560170" cy="3464169"/>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p>
            <a:fld id="{C7257CDA-4482-4817-8444-8A32855DF5FC}" type="datetimeFigureOut">
              <a:rPr lang="nl-NL" smtClean="0"/>
              <a:t>7-2-2019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35C906E-2AE3-4026-A326-DE4D05AD5AD2}" type="slidenum">
              <a:rPr lang="nl-NL" smtClean="0"/>
              <a:t>‹nr.›</a:t>
            </a:fld>
            <a:endParaRPr lang="nl-NL"/>
          </a:p>
        </p:txBody>
      </p:sp>
    </p:spTree>
    <p:extLst>
      <p:ext uri="{BB962C8B-B14F-4D97-AF65-F5344CB8AC3E}">
        <p14:creationId xmlns:p14="http://schemas.microsoft.com/office/powerpoint/2010/main" val="693121039"/>
      </p:ext>
    </p:extLst>
  </p:cSld>
  <p:clrMapOvr>
    <a:masterClrMapping/>
  </p:clrMapOvr>
  <p:transition spd="med">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gelijking zonder logo (gekader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FAD13FD9-0582-4685-8B62-17B5BEE0E2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jdelijke aanduiding voor datum 2">
            <a:extLst>
              <a:ext uri="{FF2B5EF4-FFF2-40B4-BE49-F238E27FC236}">
                <a16:creationId xmlns:a16="http://schemas.microsoft.com/office/drawing/2014/main" id="{FD30900F-835E-4F20-9918-49A6070026CC}"/>
              </a:ext>
            </a:extLst>
          </p:cNvPr>
          <p:cNvSpPr>
            <a:spLocks noGrp="1"/>
          </p:cNvSpPr>
          <p:nvPr>
            <p:ph type="dt" sz="half" idx="10"/>
          </p:nvPr>
        </p:nvSpPr>
        <p:spPr/>
        <p:txBody>
          <a:bodyPr/>
          <a:lstStyle/>
          <a:p>
            <a:fld id="{C7257CDA-4482-4817-8444-8A32855DF5FC}" type="datetimeFigureOut">
              <a:rPr lang="nl-NL" smtClean="0"/>
              <a:pPr/>
              <a:t>7-2-2019</a:t>
            </a:fld>
            <a:endParaRPr lang="nl-NL" dirty="0"/>
          </a:p>
        </p:txBody>
      </p:sp>
      <p:sp>
        <p:nvSpPr>
          <p:cNvPr id="4" name="Tijdelijke aanduiding voor voettekst 3">
            <a:extLst>
              <a:ext uri="{FF2B5EF4-FFF2-40B4-BE49-F238E27FC236}">
                <a16:creationId xmlns:a16="http://schemas.microsoft.com/office/drawing/2014/main" id="{1B301FE1-1775-4237-83BB-D613977A8B4F}"/>
              </a:ext>
            </a:extLst>
          </p:cNvPr>
          <p:cNvSpPr>
            <a:spLocks noGrp="1"/>
          </p:cNvSpPr>
          <p:nvPr>
            <p:ph type="ftr" sz="quarter" idx="11"/>
          </p:nvPr>
        </p:nvSpPr>
        <p:spPr/>
        <p:txBody>
          <a:bodyPr/>
          <a:lstStyle/>
          <a:p>
            <a:endParaRPr lang="nl-NL" dirty="0"/>
          </a:p>
        </p:txBody>
      </p:sp>
      <p:sp>
        <p:nvSpPr>
          <p:cNvPr id="5" name="Tijdelijke aanduiding voor dianummer 4">
            <a:extLst>
              <a:ext uri="{FF2B5EF4-FFF2-40B4-BE49-F238E27FC236}">
                <a16:creationId xmlns:a16="http://schemas.microsoft.com/office/drawing/2014/main" id="{BE5AE350-F61F-4164-8059-14903FEAC1D9}"/>
              </a:ext>
            </a:extLst>
          </p:cNvPr>
          <p:cNvSpPr>
            <a:spLocks noGrp="1"/>
          </p:cNvSpPr>
          <p:nvPr>
            <p:ph type="sldNum" sz="quarter" idx="12"/>
          </p:nvPr>
        </p:nvSpPr>
        <p:spPr/>
        <p:txBody>
          <a:bodyPr/>
          <a:lstStyle/>
          <a:p>
            <a:fld id="{935C906E-2AE3-4026-A326-DE4D05AD5AD2}" type="slidenum">
              <a:rPr lang="nl-NL" smtClean="0"/>
              <a:pPr/>
              <a:t>‹nr.›</a:t>
            </a:fld>
            <a:endParaRPr lang="nl-NL" dirty="0"/>
          </a:p>
        </p:txBody>
      </p:sp>
      <p:sp>
        <p:nvSpPr>
          <p:cNvPr id="10" name="Titel 1">
            <a:extLst>
              <a:ext uri="{FF2B5EF4-FFF2-40B4-BE49-F238E27FC236}">
                <a16:creationId xmlns:a16="http://schemas.microsoft.com/office/drawing/2014/main" id="{82A8BA91-57F3-4747-A4F2-F64C28D72CF8}"/>
              </a:ext>
            </a:extLst>
          </p:cNvPr>
          <p:cNvSpPr>
            <a:spLocks noGrp="1"/>
          </p:cNvSpPr>
          <p:nvPr>
            <p:ph type="title"/>
          </p:nvPr>
        </p:nvSpPr>
        <p:spPr>
          <a:xfrm>
            <a:off x="3182816" y="923191"/>
            <a:ext cx="7652238" cy="946394"/>
          </a:xfrm>
        </p:spPr>
        <p:txBody>
          <a:bodyPr>
            <a:normAutofit/>
          </a:bodyPr>
          <a:lstStyle>
            <a:lvl1pPr algn="r">
              <a:defRPr sz="3800" i="1">
                <a:solidFill>
                  <a:srgbClr val="054A8A"/>
                </a:solidFill>
              </a:defRPr>
            </a:lvl1pPr>
          </a:lstStyle>
          <a:p>
            <a:r>
              <a:rPr lang="nl-NL"/>
              <a:t>Klik om stijl te bewerken</a:t>
            </a:r>
            <a:endParaRPr lang="nl-NL" dirty="0"/>
          </a:p>
        </p:txBody>
      </p:sp>
      <p:sp>
        <p:nvSpPr>
          <p:cNvPr id="11" name="Tijdelijke aanduiding voor tekst 2">
            <a:extLst>
              <a:ext uri="{FF2B5EF4-FFF2-40B4-BE49-F238E27FC236}">
                <a16:creationId xmlns:a16="http://schemas.microsoft.com/office/drawing/2014/main" id="{D32529BB-BEDB-47AB-B020-0D189A33EB47}"/>
              </a:ext>
            </a:extLst>
          </p:cNvPr>
          <p:cNvSpPr>
            <a:spLocks noGrp="1"/>
          </p:cNvSpPr>
          <p:nvPr>
            <p:ph type="body" idx="1"/>
          </p:nvPr>
        </p:nvSpPr>
        <p:spPr>
          <a:xfrm>
            <a:off x="1186962" y="1869585"/>
            <a:ext cx="4810613" cy="732938"/>
          </a:xfrm>
        </p:spPr>
        <p:txBody>
          <a:bodyPr anchor="b"/>
          <a:lstStyle>
            <a:lvl1pPr marL="0" indent="0">
              <a:buNone/>
              <a:defRPr sz="2400" b="1">
                <a:solidFill>
                  <a:srgbClr val="EA526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2" name="Tijdelijke aanduiding voor inhoud 3">
            <a:extLst>
              <a:ext uri="{FF2B5EF4-FFF2-40B4-BE49-F238E27FC236}">
                <a16:creationId xmlns:a16="http://schemas.microsoft.com/office/drawing/2014/main" id="{DEF906A5-13CA-4197-98A6-387AD698378F}"/>
              </a:ext>
            </a:extLst>
          </p:cNvPr>
          <p:cNvSpPr>
            <a:spLocks noGrp="1"/>
          </p:cNvSpPr>
          <p:nvPr>
            <p:ph sz="half" idx="2"/>
          </p:nvPr>
        </p:nvSpPr>
        <p:spPr>
          <a:xfrm>
            <a:off x="1186962" y="2602523"/>
            <a:ext cx="4810613" cy="2919046"/>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3" name="Tijdelijke aanduiding voor tekst 4">
            <a:extLst>
              <a:ext uri="{FF2B5EF4-FFF2-40B4-BE49-F238E27FC236}">
                <a16:creationId xmlns:a16="http://schemas.microsoft.com/office/drawing/2014/main" id="{CB321812-9810-42C5-A236-38B611829ED0}"/>
              </a:ext>
            </a:extLst>
          </p:cNvPr>
          <p:cNvSpPr>
            <a:spLocks noGrp="1"/>
          </p:cNvSpPr>
          <p:nvPr>
            <p:ph type="body" sz="quarter" idx="3"/>
          </p:nvPr>
        </p:nvSpPr>
        <p:spPr>
          <a:xfrm>
            <a:off x="6172200" y="1869585"/>
            <a:ext cx="4662854" cy="732938"/>
          </a:xfrm>
        </p:spPr>
        <p:txBody>
          <a:bodyPr anchor="b"/>
          <a:lstStyle>
            <a:lvl1pPr marL="0" indent="0">
              <a:buNone/>
              <a:defRPr sz="2400" b="1">
                <a:solidFill>
                  <a:srgbClr val="EA526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4" name="Tijdelijke aanduiding voor inhoud 5">
            <a:extLst>
              <a:ext uri="{FF2B5EF4-FFF2-40B4-BE49-F238E27FC236}">
                <a16:creationId xmlns:a16="http://schemas.microsoft.com/office/drawing/2014/main" id="{2651B612-9317-485C-8B41-18427DD931BB}"/>
              </a:ext>
            </a:extLst>
          </p:cNvPr>
          <p:cNvSpPr>
            <a:spLocks noGrp="1"/>
          </p:cNvSpPr>
          <p:nvPr>
            <p:ph sz="quarter" idx="4"/>
          </p:nvPr>
        </p:nvSpPr>
        <p:spPr>
          <a:xfrm>
            <a:off x="6172200" y="2602523"/>
            <a:ext cx="4662854" cy="2919046"/>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925721021"/>
      </p:ext>
    </p:extLst>
  </p:cSld>
  <p:clrMapOvr>
    <a:masterClrMapping/>
  </p:clrMapOvr>
  <p:transition spd="med">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gelijking met logo (gekaderd)">
    <p:spTree>
      <p:nvGrpSpPr>
        <p:cNvPr id="1" name=""/>
        <p:cNvGrpSpPr/>
        <p:nvPr/>
      </p:nvGrpSpPr>
      <p:grpSpPr>
        <a:xfrm>
          <a:off x="0" y="0"/>
          <a:ext cx="0" cy="0"/>
          <a:chOff x="0" y="0"/>
          <a:chExt cx="0" cy="0"/>
        </a:xfrm>
      </p:grpSpPr>
      <p:pic>
        <p:nvPicPr>
          <p:cNvPr id="15" name="Afbeelding 14">
            <a:extLst>
              <a:ext uri="{FF2B5EF4-FFF2-40B4-BE49-F238E27FC236}">
                <a16:creationId xmlns:a16="http://schemas.microsoft.com/office/drawing/2014/main" id="{501A68D9-D9E0-41B9-9ED7-27D9DC824A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jdelijke aanduiding voor datum 2">
            <a:extLst>
              <a:ext uri="{FF2B5EF4-FFF2-40B4-BE49-F238E27FC236}">
                <a16:creationId xmlns:a16="http://schemas.microsoft.com/office/drawing/2014/main" id="{FD30900F-835E-4F20-9918-49A6070026CC}"/>
              </a:ext>
            </a:extLst>
          </p:cNvPr>
          <p:cNvSpPr>
            <a:spLocks noGrp="1"/>
          </p:cNvSpPr>
          <p:nvPr>
            <p:ph type="dt" sz="half" idx="10"/>
          </p:nvPr>
        </p:nvSpPr>
        <p:spPr/>
        <p:txBody>
          <a:bodyPr/>
          <a:lstStyle/>
          <a:p>
            <a:fld id="{C7257CDA-4482-4817-8444-8A32855DF5FC}" type="datetimeFigureOut">
              <a:rPr lang="nl-NL" smtClean="0"/>
              <a:pPr/>
              <a:t>7-2-2019</a:t>
            </a:fld>
            <a:endParaRPr lang="nl-NL" dirty="0"/>
          </a:p>
        </p:txBody>
      </p:sp>
      <p:sp>
        <p:nvSpPr>
          <p:cNvPr id="4" name="Tijdelijke aanduiding voor voettekst 3">
            <a:extLst>
              <a:ext uri="{FF2B5EF4-FFF2-40B4-BE49-F238E27FC236}">
                <a16:creationId xmlns:a16="http://schemas.microsoft.com/office/drawing/2014/main" id="{1B301FE1-1775-4237-83BB-D613977A8B4F}"/>
              </a:ext>
            </a:extLst>
          </p:cNvPr>
          <p:cNvSpPr>
            <a:spLocks noGrp="1"/>
          </p:cNvSpPr>
          <p:nvPr>
            <p:ph type="ftr" sz="quarter" idx="11"/>
          </p:nvPr>
        </p:nvSpPr>
        <p:spPr/>
        <p:txBody>
          <a:bodyPr/>
          <a:lstStyle/>
          <a:p>
            <a:endParaRPr lang="nl-NL" dirty="0"/>
          </a:p>
        </p:txBody>
      </p:sp>
      <p:sp>
        <p:nvSpPr>
          <p:cNvPr id="5" name="Tijdelijke aanduiding voor dianummer 4">
            <a:extLst>
              <a:ext uri="{FF2B5EF4-FFF2-40B4-BE49-F238E27FC236}">
                <a16:creationId xmlns:a16="http://schemas.microsoft.com/office/drawing/2014/main" id="{BE5AE350-F61F-4164-8059-14903FEAC1D9}"/>
              </a:ext>
            </a:extLst>
          </p:cNvPr>
          <p:cNvSpPr>
            <a:spLocks noGrp="1"/>
          </p:cNvSpPr>
          <p:nvPr>
            <p:ph type="sldNum" sz="quarter" idx="12"/>
          </p:nvPr>
        </p:nvSpPr>
        <p:spPr/>
        <p:txBody>
          <a:bodyPr/>
          <a:lstStyle/>
          <a:p>
            <a:fld id="{935C906E-2AE3-4026-A326-DE4D05AD5AD2}" type="slidenum">
              <a:rPr lang="nl-NL" smtClean="0"/>
              <a:pPr/>
              <a:t>‹nr.›</a:t>
            </a:fld>
            <a:endParaRPr lang="nl-NL" dirty="0"/>
          </a:p>
        </p:txBody>
      </p:sp>
      <p:sp>
        <p:nvSpPr>
          <p:cNvPr id="10" name="Titel 1">
            <a:extLst>
              <a:ext uri="{FF2B5EF4-FFF2-40B4-BE49-F238E27FC236}">
                <a16:creationId xmlns:a16="http://schemas.microsoft.com/office/drawing/2014/main" id="{82A8BA91-57F3-4747-A4F2-F64C28D72CF8}"/>
              </a:ext>
            </a:extLst>
          </p:cNvPr>
          <p:cNvSpPr>
            <a:spLocks noGrp="1"/>
          </p:cNvSpPr>
          <p:nvPr>
            <p:ph type="title"/>
          </p:nvPr>
        </p:nvSpPr>
        <p:spPr>
          <a:xfrm>
            <a:off x="3182816" y="923191"/>
            <a:ext cx="7652238" cy="946394"/>
          </a:xfrm>
        </p:spPr>
        <p:txBody>
          <a:bodyPr>
            <a:normAutofit/>
          </a:bodyPr>
          <a:lstStyle>
            <a:lvl1pPr algn="r">
              <a:defRPr sz="3800" i="1">
                <a:solidFill>
                  <a:srgbClr val="054A8A"/>
                </a:solidFill>
              </a:defRPr>
            </a:lvl1pPr>
          </a:lstStyle>
          <a:p>
            <a:r>
              <a:rPr lang="nl-NL"/>
              <a:t>Klik om stijl te bewerken</a:t>
            </a:r>
            <a:endParaRPr lang="nl-NL" dirty="0"/>
          </a:p>
        </p:txBody>
      </p:sp>
      <p:sp>
        <p:nvSpPr>
          <p:cNvPr id="11" name="Tijdelijke aanduiding voor tekst 2">
            <a:extLst>
              <a:ext uri="{FF2B5EF4-FFF2-40B4-BE49-F238E27FC236}">
                <a16:creationId xmlns:a16="http://schemas.microsoft.com/office/drawing/2014/main" id="{D32529BB-BEDB-47AB-B020-0D189A33EB47}"/>
              </a:ext>
            </a:extLst>
          </p:cNvPr>
          <p:cNvSpPr>
            <a:spLocks noGrp="1"/>
          </p:cNvSpPr>
          <p:nvPr>
            <p:ph type="body" idx="1"/>
          </p:nvPr>
        </p:nvSpPr>
        <p:spPr>
          <a:xfrm>
            <a:off x="1186962" y="1869585"/>
            <a:ext cx="4810613" cy="732938"/>
          </a:xfrm>
        </p:spPr>
        <p:txBody>
          <a:bodyPr anchor="b"/>
          <a:lstStyle>
            <a:lvl1pPr marL="0" indent="0">
              <a:buNone/>
              <a:defRPr sz="2400" b="1">
                <a:solidFill>
                  <a:srgbClr val="EA526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2" name="Tijdelijke aanduiding voor inhoud 3">
            <a:extLst>
              <a:ext uri="{FF2B5EF4-FFF2-40B4-BE49-F238E27FC236}">
                <a16:creationId xmlns:a16="http://schemas.microsoft.com/office/drawing/2014/main" id="{DEF906A5-13CA-4197-98A6-387AD698378F}"/>
              </a:ext>
            </a:extLst>
          </p:cNvPr>
          <p:cNvSpPr>
            <a:spLocks noGrp="1"/>
          </p:cNvSpPr>
          <p:nvPr>
            <p:ph sz="half" idx="2"/>
          </p:nvPr>
        </p:nvSpPr>
        <p:spPr>
          <a:xfrm>
            <a:off x="1186962" y="2602523"/>
            <a:ext cx="4810613" cy="2919046"/>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3" name="Tijdelijke aanduiding voor tekst 4">
            <a:extLst>
              <a:ext uri="{FF2B5EF4-FFF2-40B4-BE49-F238E27FC236}">
                <a16:creationId xmlns:a16="http://schemas.microsoft.com/office/drawing/2014/main" id="{CB321812-9810-42C5-A236-38B611829ED0}"/>
              </a:ext>
            </a:extLst>
          </p:cNvPr>
          <p:cNvSpPr>
            <a:spLocks noGrp="1"/>
          </p:cNvSpPr>
          <p:nvPr>
            <p:ph type="body" sz="quarter" idx="3"/>
          </p:nvPr>
        </p:nvSpPr>
        <p:spPr>
          <a:xfrm>
            <a:off x="6172200" y="1869585"/>
            <a:ext cx="4662854" cy="732938"/>
          </a:xfrm>
        </p:spPr>
        <p:txBody>
          <a:bodyPr anchor="b"/>
          <a:lstStyle>
            <a:lvl1pPr marL="0" indent="0">
              <a:buNone/>
              <a:defRPr sz="2400" b="1">
                <a:solidFill>
                  <a:srgbClr val="EA526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4" name="Tijdelijke aanduiding voor inhoud 5">
            <a:extLst>
              <a:ext uri="{FF2B5EF4-FFF2-40B4-BE49-F238E27FC236}">
                <a16:creationId xmlns:a16="http://schemas.microsoft.com/office/drawing/2014/main" id="{2651B612-9317-485C-8B41-18427DD931BB}"/>
              </a:ext>
            </a:extLst>
          </p:cNvPr>
          <p:cNvSpPr>
            <a:spLocks noGrp="1"/>
          </p:cNvSpPr>
          <p:nvPr>
            <p:ph sz="quarter" idx="4"/>
          </p:nvPr>
        </p:nvSpPr>
        <p:spPr>
          <a:xfrm>
            <a:off x="6172200" y="2602523"/>
            <a:ext cx="4662854" cy="2919046"/>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310117200"/>
      </p:ext>
    </p:extLst>
  </p:cSld>
  <p:clrMapOvr>
    <a:masterClrMapping/>
  </p:clrMapOvr>
  <p:transition spd="med">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met logo (gekader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8C2CDB2F-FA68-4155-90FC-55D54344B2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jdelijke aanduiding voor datum 1"/>
          <p:cNvSpPr>
            <a:spLocks noGrp="1"/>
          </p:cNvSpPr>
          <p:nvPr>
            <p:ph type="dt" sz="half" idx="10"/>
          </p:nvPr>
        </p:nvSpPr>
        <p:spPr/>
        <p:txBody>
          <a:bodyPr/>
          <a:lstStyle/>
          <a:p>
            <a:fld id="{C7257CDA-4482-4817-8444-8A32855DF5FC}" type="datetimeFigureOut">
              <a:rPr lang="nl-NL" smtClean="0"/>
              <a:t>7-2-2019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35C906E-2AE3-4026-A326-DE4D05AD5AD2}" type="slidenum">
              <a:rPr lang="nl-NL" smtClean="0"/>
              <a:t>‹nr.›</a:t>
            </a:fld>
            <a:endParaRPr lang="nl-NL"/>
          </a:p>
        </p:txBody>
      </p:sp>
    </p:spTree>
    <p:extLst>
      <p:ext uri="{BB962C8B-B14F-4D97-AF65-F5344CB8AC3E}">
        <p14:creationId xmlns:p14="http://schemas.microsoft.com/office/powerpoint/2010/main" val="2305473791"/>
      </p:ext>
    </p:extLst>
  </p:cSld>
  <p:clrMapOvr>
    <a:masterClrMapping/>
  </p:clrMapOvr>
  <p:transition spd="med">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g zonder logo (gekaderd)">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7257CDA-4482-4817-8444-8A32855DF5FC}" type="datetimeFigureOut">
              <a:rPr lang="nl-NL" smtClean="0"/>
              <a:t>7-2-2019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35C906E-2AE3-4026-A326-DE4D05AD5AD2}" type="slidenum">
              <a:rPr lang="nl-NL" smtClean="0"/>
              <a:t>‹nr.›</a:t>
            </a:fld>
            <a:endParaRPr lang="nl-NL"/>
          </a:p>
        </p:txBody>
      </p:sp>
      <p:pic>
        <p:nvPicPr>
          <p:cNvPr id="6"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73648447"/>
      </p:ext>
    </p:extLst>
  </p:cSld>
  <p:clrMapOvr>
    <a:masterClrMapping/>
  </p:clrMapOvr>
  <p:transition spd="med">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B6DB08D3-CDA5-40CE-B3F6-8D51665D79D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jdelijke aanduiding voor titel 1"/>
          <p:cNvSpPr>
            <a:spLocks noGrp="1"/>
          </p:cNvSpPr>
          <p:nvPr>
            <p:ph type="title"/>
          </p:nvPr>
        </p:nvSpPr>
        <p:spPr>
          <a:xfrm>
            <a:off x="513739" y="522437"/>
            <a:ext cx="10515600" cy="1325563"/>
          </a:xfrm>
          <a:prstGeom prst="rect">
            <a:avLst/>
          </a:prstGeom>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p:ph type="body" idx="1"/>
          </p:nvPr>
        </p:nvSpPr>
        <p:spPr>
          <a:xfrm>
            <a:off x="513739" y="1982937"/>
            <a:ext cx="7891707" cy="435133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6869723" y="6352014"/>
            <a:ext cx="1535723" cy="365125"/>
          </a:xfrm>
          <a:prstGeom prst="rect">
            <a:avLst/>
          </a:prstGeom>
        </p:spPr>
        <p:txBody>
          <a:bodyPr vert="horz" lIns="91440" tIns="45720" rIns="91440" bIns="45720" rtlCol="0" anchor="ctr"/>
          <a:lstStyle>
            <a:lvl1pPr algn="l">
              <a:defRPr sz="1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C7257CDA-4482-4817-8444-8A32855DF5FC}" type="datetimeFigureOut">
              <a:rPr lang="nl-NL" smtClean="0"/>
              <a:pPr/>
              <a:t>7-2-2019</a:t>
            </a:fld>
            <a:endParaRPr lang="nl-NL" dirty="0"/>
          </a:p>
        </p:txBody>
      </p:sp>
      <p:sp>
        <p:nvSpPr>
          <p:cNvPr id="5" name="Tijdelijke aanduiding voor voettekst 4"/>
          <p:cNvSpPr>
            <a:spLocks noGrp="1"/>
          </p:cNvSpPr>
          <p:nvPr>
            <p:ph type="ftr" sz="quarter" idx="3"/>
          </p:nvPr>
        </p:nvSpPr>
        <p:spPr>
          <a:xfrm>
            <a:off x="2561492" y="6352015"/>
            <a:ext cx="4114800" cy="365125"/>
          </a:xfrm>
          <a:prstGeom prst="rect">
            <a:avLst/>
          </a:prstGeom>
        </p:spPr>
        <p:txBody>
          <a:bodyPr vert="horz" lIns="91440" tIns="45720" rIns="91440" bIns="45720" rtlCol="0" anchor="ctr"/>
          <a:lstStyle>
            <a:lvl1pPr algn="l">
              <a:defRPr sz="1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nl-NL" dirty="0"/>
          </a:p>
        </p:txBody>
      </p:sp>
      <p:sp>
        <p:nvSpPr>
          <p:cNvPr id="6" name="Tijdelijke aanduiding voor dianummer 5"/>
          <p:cNvSpPr>
            <a:spLocks noGrp="1"/>
          </p:cNvSpPr>
          <p:nvPr>
            <p:ph type="sldNum" sz="quarter" idx="4"/>
          </p:nvPr>
        </p:nvSpPr>
        <p:spPr>
          <a:xfrm>
            <a:off x="838200" y="6334919"/>
            <a:ext cx="1529861" cy="365125"/>
          </a:xfrm>
          <a:prstGeom prst="rect">
            <a:avLst/>
          </a:prstGeom>
        </p:spPr>
        <p:txBody>
          <a:bodyPr vert="horz" lIns="91440" tIns="45720" rIns="91440" bIns="45720" rtlCol="0" anchor="ctr"/>
          <a:lstStyle>
            <a:lvl1pPr algn="l">
              <a:defRPr sz="1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935C906E-2AE3-4026-A326-DE4D05AD5AD2}" type="slidenum">
              <a:rPr lang="nl-NL" smtClean="0"/>
              <a:pPr/>
              <a:t>‹nr.›</a:t>
            </a:fld>
            <a:endParaRPr lang="nl-NL" dirty="0"/>
          </a:p>
        </p:txBody>
      </p:sp>
    </p:spTree>
    <p:extLst>
      <p:ext uri="{BB962C8B-B14F-4D97-AF65-F5344CB8AC3E}">
        <p14:creationId xmlns:p14="http://schemas.microsoft.com/office/powerpoint/2010/main" val="1604960491"/>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4" r:id="rId3"/>
    <p:sldLayoutId id="2147483650" r:id="rId4"/>
    <p:sldLayoutId id="2147483660" r:id="rId5"/>
    <p:sldLayoutId id="2147483665" r:id="rId6"/>
    <p:sldLayoutId id="2147483666" r:id="rId7"/>
    <p:sldLayoutId id="2147483663" r:id="rId8"/>
    <p:sldLayoutId id="2147483667" r:id="rId9"/>
    <p:sldLayoutId id="2147483651" r:id="rId10"/>
    <p:sldLayoutId id="2147483662" r:id="rId11"/>
    <p:sldLayoutId id="2147483652" r:id="rId12"/>
    <p:sldLayoutId id="2147483653" r:id="rId13"/>
    <p:sldLayoutId id="2147483654" r:id="rId14"/>
    <p:sldLayoutId id="2147483655" r:id="rId15"/>
    <p:sldLayoutId id="2147483656" r:id="rId16"/>
    <p:sldLayoutId id="2147483657" r:id="rId17"/>
    <p:sldLayoutId id="2147483658" r:id="rId18"/>
    <p:sldLayoutId id="2147483659" r:id="rId19"/>
  </p:sldLayoutIdLst>
  <p:transition spd="med">
    <p:wipe/>
  </p:transition>
  <p:txStyles>
    <p:titleStyle>
      <a:lvl1pPr algn="l" defTabSz="914400" rtl="0" eaLnBrk="1" latinLnBrk="0" hangingPunct="1">
        <a:lnSpc>
          <a:spcPct val="90000"/>
        </a:lnSpc>
        <a:spcBef>
          <a:spcPct val="0"/>
        </a:spcBef>
        <a:buNone/>
        <a:defRPr sz="4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D889C272-1B1D-4EA8-ACC5-34ABBA5ACA4B}"/>
              </a:ext>
            </a:extLst>
          </p:cNvPr>
          <p:cNvSpPr>
            <a:spLocks noGrp="1" noChangeArrowheads="1"/>
          </p:cNvSpPr>
          <p:nvPr>
            <p:ph type="title"/>
          </p:nvPr>
        </p:nvSpPr>
        <p:spPr/>
        <p:txBody>
          <a:bodyPr>
            <a:normAutofit fontScale="90000"/>
          </a:bodyPr>
          <a:lstStyle/>
          <a:p>
            <a:pPr algn="l" eaLnBrk="1" hangingPunct="1"/>
            <a:r>
              <a:rPr lang="en-GB" altLang="ko-KR" sz="4000" dirty="0">
                <a:ea typeface="Gulim" panose="020B0600000101010101" pitchFamily="34" charset="-127"/>
              </a:rPr>
              <a:t>Challenge and opportunity in </a:t>
            </a:r>
            <a:br>
              <a:rPr lang="en-GB" altLang="ko-KR" sz="4000" dirty="0">
                <a:ea typeface="Gulim" panose="020B0600000101010101" pitchFamily="34" charset="-127"/>
              </a:rPr>
            </a:br>
            <a:r>
              <a:rPr lang="en-GB" altLang="ko-KR" sz="4000" dirty="0">
                <a:ea typeface="Gulim" panose="020B0600000101010101" pitchFamily="34" charset="-127"/>
              </a:rPr>
              <a:t>Global Mission</a:t>
            </a:r>
            <a:endParaRPr lang="ko-KR" altLang="en-US" sz="4000" dirty="0">
              <a:ea typeface="Gulim" panose="020B0600000101010101" pitchFamily="34" charset="-127"/>
            </a:endParaRPr>
          </a:p>
        </p:txBody>
      </p:sp>
      <p:sp>
        <p:nvSpPr>
          <p:cNvPr id="6147" name="Rectangle 3">
            <a:extLst>
              <a:ext uri="{FF2B5EF4-FFF2-40B4-BE49-F238E27FC236}">
                <a16:creationId xmlns:a16="http://schemas.microsoft.com/office/drawing/2014/main" id="{5CDD333E-62B2-4C8D-A27C-1762F7753AD0}"/>
              </a:ext>
            </a:extLst>
          </p:cNvPr>
          <p:cNvSpPr>
            <a:spLocks noGrp="1" noChangeArrowheads="1"/>
          </p:cNvSpPr>
          <p:nvPr>
            <p:ph idx="1"/>
          </p:nvPr>
        </p:nvSpPr>
        <p:spPr/>
        <p:txBody>
          <a:bodyPr/>
          <a:lstStyle/>
          <a:p>
            <a:pPr eaLnBrk="1" hangingPunct="1"/>
            <a:r>
              <a:rPr lang="en-GB" altLang="en-US" sz="2800" dirty="0"/>
              <a:t>Paul </a:t>
            </a:r>
            <a:r>
              <a:rPr lang="en-GB" altLang="en-US" sz="2800" dirty="0" err="1"/>
              <a:t>Bendor</a:t>
            </a:r>
            <a:r>
              <a:rPr lang="en-GB" altLang="en-US" sz="2800" dirty="0"/>
              <a:t>-Samuel</a:t>
            </a:r>
          </a:p>
          <a:p>
            <a:pPr eaLnBrk="1" hangingPunct="1"/>
            <a:r>
              <a:rPr lang="en-GB" altLang="en-US" sz="2500" dirty="0"/>
              <a:t>Executive Director</a:t>
            </a:r>
          </a:p>
        </p:txBody>
      </p:sp>
      <p:sp>
        <p:nvSpPr>
          <p:cNvPr id="6148" name="Rectangle 4">
            <a:extLst>
              <a:ext uri="{FF2B5EF4-FFF2-40B4-BE49-F238E27FC236}">
                <a16:creationId xmlns:a16="http://schemas.microsoft.com/office/drawing/2014/main" id="{CC68F525-DAA6-4976-BB4C-2A4081C72FB7}"/>
              </a:ext>
            </a:extLst>
          </p:cNvPr>
          <p:cNvSpPr>
            <a:spLocks noChangeArrowheads="1"/>
          </p:cNvSpPr>
          <p:nvPr/>
        </p:nvSpPr>
        <p:spPr bwMode="auto">
          <a:xfrm>
            <a:off x="1524000" y="5943600"/>
            <a:ext cx="91440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r" eaLnBrk="1" hangingPunct="1">
              <a:buFontTx/>
              <a:buNone/>
            </a:pPr>
            <a:endParaRPr lang="en-GB" altLang="ko-KR" sz="1400">
              <a:ea typeface="Gulim" panose="020B0600000101010101" pitchFamily="34" charset="-127"/>
            </a:endParaRPr>
          </a:p>
        </p:txBody>
      </p:sp>
      <p:pic>
        <p:nvPicPr>
          <p:cNvPr id="6149" name="Picture 1">
            <a:extLst>
              <a:ext uri="{FF2B5EF4-FFF2-40B4-BE49-F238E27FC236}">
                <a16:creationId xmlns:a16="http://schemas.microsoft.com/office/drawing/2014/main" id="{7310BE4F-8B76-4DCB-B8C1-F53D651EABC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044058"/>
            <a:ext cx="5610225" cy="3657600"/>
          </a:xfrm>
          <a:prstGeom prst="rect">
            <a:avLst/>
          </a:prstGeom>
          <a:noFill/>
          <a:ln>
            <a:noFill/>
          </a:ln>
          <a:effectLst>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FA015850-419A-44E6-8CC6-F89A92ADBF1C}"/>
              </a:ext>
            </a:extLst>
          </p:cNvPr>
          <p:cNvSpPr>
            <a:spLocks noGrp="1"/>
          </p:cNvSpPr>
          <p:nvPr>
            <p:ph type="sldNum" sz="quarter" idx="12"/>
          </p:nvPr>
        </p:nvSpPr>
        <p:spPr>
          <a:xfrm>
            <a:off x="838200" y="6334919"/>
            <a:ext cx="1529861" cy="365125"/>
          </a:xfrm>
          <a:noFill/>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fld id="{68D89544-DD09-4E08-9E23-1876F38E1E3A}" type="slidenum">
              <a:rPr lang="en-GB" altLang="en-US" sz="1000" b="0">
                <a:solidFill>
                  <a:schemeClr val="bg1"/>
                </a:solidFill>
                <a:latin typeface="+mj-lt"/>
              </a:rPr>
              <a:pPr>
                <a:spcBef>
                  <a:spcPct val="0"/>
                </a:spcBef>
                <a:buFontTx/>
                <a:buNone/>
              </a:pPr>
              <a:t>1</a:t>
            </a:fld>
            <a:endParaRPr lang="en-GB" altLang="en-US" sz="1000" b="0" dirty="0">
              <a:solidFill>
                <a:schemeClr val="bg1"/>
              </a:solidFill>
              <a:latin typeface="+mj-lt"/>
            </a:endParaRPr>
          </a:p>
        </p:txBody>
      </p:sp>
      <p:pic>
        <p:nvPicPr>
          <p:cNvPr id="22530" name="Picture 2" descr="Afbeeldingsresultaat voor oxford centre for mission studies">
            <a:extLst>
              <a:ext uri="{FF2B5EF4-FFF2-40B4-BE49-F238E27FC236}">
                <a16:creationId xmlns:a16="http://schemas.microsoft.com/office/drawing/2014/main" id="{D7E1EEC2-4E13-4A05-83CC-C9BFAC1DD68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613900" y="-74798"/>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3FD15BDE-4412-43A4-9287-C93D9D451D52}"/>
              </a:ext>
            </a:extLst>
          </p:cNvPr>
          <p:cNvSpPr/>
          <p:nvPr/>
        </p:nvSpPr>
        <p:spPr>
          <a:xfrm>
            <a:off x="927100" y="0"/>
            <a:ext cx="2641600" cy="742337"/>
          </a:xfrm>
          <a:prstGeom prst="rect">
            <a:avLst/>
          </a:prstGeom>
          <a:solidFill>
            <a:srgbClr val="F8B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cap="small" dirty="0"/>
              <a:t>Challenges </a:t>
            </a:r>
            <a:r>
              <a:rPr lang="en-GB" sz="2800" cap="small" dirty="0">
                <a:solidFill>
                  <a:srgbClr val="3C93C0"/>
                </a:solidFill>
              </a:rPr>
              <a:t>|</a:t>
            </a:r>
            <a:r>
              <a:rPr lang="en-GB" sz="2800" cap="small" dirty="0"/>
              <a:t> </a:t>
            </a:r>
            <a:r>
              <a:rPr lang="en-GB" sz="2800" cap="small" dirty="0">
                <a:solidFill>
                  <a:schemeClr val="bg1"/>
                </a:solidFill>
              </a:rPr>
              <a:t>2</a:t>
            </a:r>
            <a:endParaRPr lang="nl-NL" sz="2800" dirty="0">
              <a:solidFill>
                <a:schemeClr val="bg1"/>
              </a:solidFill>
            </a:endParaRPr>
          </a:p>
        </p:txBody>
      </p:sp>
      <p:sp>
        <p:nvSpPr>
          <p:cNvPr id="4" name="Content Placeholder 1">
            <a:extLst>
              <a:ext uri="{FF2B5EF4-FFF2-40B4-BE49-F238E27FC236}">
                <a16:creationId xmlns:a16="http://schemas.microsoft.com/office/drawing/2014/main" id="{C7BCEBF7-A0A1-4D94-952E-AC5ECD7FD0E5}"/>
              </a:ext>
            </a:extLst>
          </p:cNvPr>
          <p:cNvSpPr>
            <a:spLocks noGrp="1"/>
          </p:cNvSpPr>
          <p:nvPr>
            <p:ph idx="1"/>
          </p:nvPr>
        </p:nvSpPr>
        <p:spPr>
          <a:xfrm>
            <a:off x="838200" y="1968499"/>
            <a:ext cx="9194800" cy="4366419"/>
          </a:xfrm>
        </p:spPr>
        <p:txBody>
          <a:bodyPr>
            <a:normAutofit/>
          </a:bodyPr>
          <a:lstStyle/>
          <a:p>
            <a:pPr>
              <a:defRPr/>
            </a:pPr>
            <a:r>
              <a:rPr lang="en-GB" sz="2800" dirty="0"/>
              <a:t>Complex</a:t>
            </a:r>
          </a:p>
          <a:p>
            <a:pPr>
              <a:defRPr/>
            </a:pPr>
            <a:r>
              <a:rPr lang="en-GB" sz="2800" dirty="0"/>
              <a:t>Power-boat</a:t>
            </a:r>
          </a:p>
          <a:p>
            <a:pPr>
              <a:defRPr/>
            </a:pPr>
            <a:endParaRPr lang="en-GB" sz="2800" dirty="0"/>
          </a:p>
          <a:p>
            <a:pPr marL="285750" indent="-285750">
              <a:buFont typeface="Arial" panose="020B0604020202020204" pitchFamily="34" charset="0"/>
              <a:buChar char="•"/>
              <a:defRPr/>
            </a:pPr>
            <a:r>
              <a:rPr lang="en-GB" sz="2800" dirty="0"/>
              <a:t>Neo-colonial attitudes</a:t>
            </a:r>
          </a:p>
          <a:p>
            <a:pPr marL="285750" indent="-285750">
              <a:buFont typeface="Arial" panose="020B0604020202020204" pitchFamily="34" charset="0"/>
              <a:buChar char="•"/>
              <a:defRPr/>
            </a:pPr>
            <a:r>
              <a:rPr lang="en-GB" sz="2800" dirty="0"/>
              <a:t>Fixation with strategy, speed and scale</a:t>
            </a:r>
          </a:p>
          <a:p>
            <a:pPr marL="285750" indent="-285750">
              <a:buFont typeface="Arial" panose="020B0604020202020204" pitchFamily="34" charset="0"/>
              <a:buChar char="•"/>
              <a:defRPr/>
            </a:pPr>
            <a:r>
              <a:rPr lang="en-GB" sz="2800" dirty="0"/>
              <a:t>Often ignores what God is already doing</a:t>
            </a:r>
          </a:p>
          <a:p>
            <a:pPr>
              <a:defRPr/>
            </a:pPr>
            <a:endParaRPr lang="en-GB" sz="2800" dirty="0"/>
          </a:p>
          <a:p>
            <a:pPr>
              <a:defRPr/>
            </a:pPr>
            <a:endParaRPr lang="en-GB" sz="2800" dirty="0"/>
          </a:p>
        </p:txBody>
      </p:sp>
      <p:sp>
        <p:nvSpPr>
          <p:cNvPr id="6" name="Slide Number Placeholder 5">
            <a:extLst>
              <a:ext uri="{FF2B5EF4-FFF2-40B4-BE49-F238E27FC236}">
                <a16:creationId xmlns:a16="http://schemas.microsoft.com/office/drawing/2014/main" id="{1C2FD0BF-4CAB-423F-9828-E74DD09302A6}"/>
              </a:ext>
            </a:extLst>
          </p:cNvPr>
          <p:cNvSpPr>
            <a:spLocks noGrp="1"/>
          </p:cNvSpPr>
          <p:nvPr>
            <p:ph type="sldNum" sz="quarter" idx="12"/>
          </p:nvPr>
        </p:nvSpPr>
        <p:spPr>
          <a:xfrm>
            <a:off x="838200" y="6334919"/>
            <a:ext cx="1529861" cy="365125"/>
          </a:xfrm>
          <a:noFill/>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fld id="{68D89544-DD09-4E08-9E23-1876F38E1E3A}" type="slidenum">
              <a:rPr lang="en-GB" altLang="en-US" sz="1000" b="0">
                <a:solidFill>
                  <a:schemeClr val="bg1"/>
                </a:solidFill>
                <a:latin typeface="+mj-lt"/>
              </a:rPr>
              <a:pPr>
                <a:spcBef>
                  <a:spcPct val="0"/>
                </a:spcBef>
                <a:buFontTx/>
                <a:buNone/>
              </a:pPr>
              <a:t>10</a:t>
            </a:fld>
            <a:endParaRPr lang="en-GB" altLang="en-US" sz="1000" b="0" dirty="0">
              <a:solidFill>
                <a:schemeClr val="bg1"/>
              </a:solidFill>
              <a:latin typeface="+mj-lt"/>
            </a:endParaRPr>
          </a:p>
        </p:txBody>
      </p:sp>
      <p:sp>
        <p:nvSpPr>
          <p:cNvPr id="13" name="Titel 12">
            <a:extLst>
              <a:ext uri="{FF2B5EF4-FFF2-40B4-BE49-F238E27FC236}">
                <a16:creationId xmlns:a16="http://schemas.microsoft.com/office/drawing/2014/main" id="{40A92F45-6A87-4B09-87A8-3276ED556482}"/>
              </a:ext>
            </a:extLst>
          </p:cNvPr>
          <p:cNvSpPr>
            <a:spLocks noGrp="1"/>
          </p:cNvSpPr>
          <p:nvPr>
            <p:ph type="title"/>
          </p:nvPr>
        </p:nvSpPr>
        <p:spPr>
          <a:xfrm>
            <a:off x="838200" y="882220"/>
            <a:ext cx="7652238" cy="1340279"/>
          </a:xfrm>
        </p:spPr>
        <p:txBody>
          <a:bodyPr>
            <a:normAutofit/>
          </a:bodyPr>
          <a:lstStyle/>
          <a:p>
            <a:r>
              <a:rPr lang="en-GB" sz="3600" dirty="0"/>
              <a:t>2. Mission and power</a:t>
            </a:r>
            <a:endParaRPr lang="nl-NL" dirty="0"/>
          </a:p>
        </p:txBody>
      </p:sp>
    </p:spTree>
    <p:extLst>
      <p:ext uri="{BB962C8B-B14F-4D97-AF65-F5344CB8AC3E}">
        <p14:creationId xmlns:p14="http://schemas.microsoft.com/office/powerpoint/2010/main" val="4037849286"/>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3FD15BDE-4412-43A4-9287-C93D9D451D52}"/>
              </a:ext>
            </a:extLst>
          </p:cNvPr>
          <p:cNvSpPr/>
          <p:nvPr/>
        </p:nvSpPr>
        <p:spPr>
          <a:xfrm>
            <a:off x="927100" y="0"/>
            <a:ext cx="2641600" cy="742337"/>
          </a:xfrm>
          <a:prstGeom prst="rect">
            <a:avLst/>
          </a:prstGeom>
          <a:solidFill>
            <a:srgbClr val="F8B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cap="small" dirty="0"/>
              <a:t>Challenges </a:t>
            </a:r>
            <a:r>
              <a:rPr lang="en-GB" sz="2800" cap="small" dirty="0">
                <a:solidFill>
                  <a:srgbClr val="3C93C0"/>
                </a:solidFill>
              </a:rPr>
              <a:t>|</a:t>
            </a:r>
            <a:r>
              <a:rPr lang="en-GB" sz="2800" cap="small" dirty="0"/>
              <a:t> </a:t>
            </a:r>
            <a:r>
              <a:rPr lang="en-GB" sz="2800" cap="small" dirty="0">
                <a:solidFill>
                  <a:schemeClr val="bg1"/>
                </a:solidFill>
              </a:rPr>
              <a:t>3</a:t>
            </a:r>
            <a:endParaRPr lang="nl-NL" sz="2800" dirty="0">
              <a:solidFill>
                <a:schemeClr val="bg1"/>
              </a:solidFill>
            </a:endParaRPr>
          </a:p>
        </p:txBody>
      </p:sp>
      <p:sp>
        <p:nvSpPr>
          <p:cNvPr id="4" name="Content Placeholder 1">
            <a:extLst>
              <a:ext uri="{FF2B5EF4-FFF2-40B4-BE49-F238E27FC236}">
                <a16:creationId xmlns:a16="http://schemas.microsoft.com/office/drawing/2014/main" id="{C7BCEBF7-A0A1-4D94-952E-AC5ECD7FD0E5}"/>
              </a:ext>
            </a:extLst>
          </p:cNvPr>
          <p:cNvSpPr>
            <a:spLocks noGrp="1"/>
          </p:cNvSpPr>
          <p:nvPr>
            <p:ph idx="1"/>
          </p:nvPr>
        </p:nvSpPr>
        <p:spPr>
          <a:xfrm>
            <a:off x="838200" y="1968499"/>
            <a:ext cx="9194800" cy="4366419"/>
          </a:xfrm>
        </p:spPr>
        <p:txBody>
          <a:bodyPr>
            <a:normAutofit/>
          </a:bodyPr>
          <a:lstStyle/>
          <a:p>
            <a:r>
              <a:rPr lang="en-GB" altLang="nl-NL" sz="2800" dirty="0" err="1"/>
              <a:t>Missio</a:t>
            </a:r>
            <a:r>
              <a:rPr lang="en-GB" altLang="nl-NL" sz="2800" dirty="0"/>
              <a:t> Dei </a:t>
            </a:r>
          </a:p>
          <a:p>
            <a:endParaRPr lang="en-GB" altLang="nl-NL" sz="700" dirty="0"/>
          </a:p>
          <a:p>
            <a:r>
              <a:rPr lang="en-GB" altLang="nl-NL" sz="2800" i="1" dirty="0"/>
              <a:t>With all wisdom and understanding he made known to us the mystery of his will according to his good pleasure, which he purposed in Christ, to be put into effect when the times reach their fulfilment—to bring unity to all things in heaven and on earth under Christ.</a:t>
            </a:r>
            <a:r>
              <a:rPr lang="en-GB" altLang="nl-NL" sz="2800" dirty="0"/>
              <a:t> </a:t>
            </a:r>
            <a:br>
              <a:rPr lang="en-GB" altLang="nl-NL" sz="2800" dirty="0"/>
            </a:br>
            <a:r>
              <a:rPr lang="en-GB" altLang="nl-NL" sz="2800" dirty="0"/>
              <a:t>Ephesians 1 verse 9-10</a:t>
            </a:r>
            <a:endParaRPr lang="en-GB" altLang="nl-NL" sz="700" dirty="0"/>
          </a:p>
          <a:p>
            <a:r>
              <a:rPr lang="en-GB" altLang="nl-NL" sz="2800" dirty="0"/>
              <a:t>Everyone and everything under the Lordship of Christ (Rene Padilla)</a:t>
            </a:r>
          </a:p>
        </p:txBody>
      </p:sp>
      <p:sp>
        <p:nvSpPr>
          <p:cNvPr id="6" name="Slide Number Placeholder 5">
            <a:extLst>
              <a:ext uri="{FF2B5EF4-FFF2-40B4-BE49-F238E27FC236}">
                <a16:creationId xmlns:a16="http://schemas.microsoft.com/office/drawing/2014/main" id="{1C2FD0BF-4CAB-423F-9828-E74DD09302A6}"/>
              </a:ext>
            </a:extLst>
          </p:cNvPr>
          <p:cNvSpPr>
            <a:spLocks noGrp="1"/>
          </p:cNvSpPr>
          <p:nvPr>
            <p:ph type="sldNum" sz="quarter" idx="12"/>
          </p:nvPr>
        </p:nvSpPr>
        <p:spPr>
          <a:xfrm>
            <a:off x="838200" y="6334919"/>
            <a:ext cx="1529861" cy="365125"/>
          </a:xfrm>
          <a:noFill/>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fld id="{68D89544-DD09-4E08-9E23-1876F38E1E3A}" type="slidenum">
              <a:rPr lang="en-GB" altLang="en-US" sz="1000" b="0">
                <a:solidFill>
                  <a:schemeClr val="bg1"/>
                </a:solidFill>
                <a:latin typeface="+mj-lt"/>
              </a:rPr>
              <a:pPr>
                <a:spcBef>
                  <a:spcPct val="0"/>
                </a:spcBef>
                <a:buFontTx/>
                <a:buNone/>
              </a:pPr>
              <a:t>11</a:t>
            </a:fld>
            <a:endParaRPr lang="en-GB" altLang="en-US" sz="1000" b="0" dirty="0">
              <a:solidFill>
                <a:schemeClr val="bg1"/>
              </a:solidFill>
              <a:latin typeface="+mj-lt"/>
            </a:endParaRPr>
          </a:p>
        </p:txBody>
      </p:sp>
      <p:sp>
        <p:nvSpPr>
          <p:cNvPr id="13" name="Titel 12">
            <a:extLst>
              <a:ext uri="{FF2B5EF4-FFF2-40B4-BE49-F238E27FC236}">
                <a16:creationId xmlns:a16="http://schemas.microsoft.com/office/drawing/2014/main" id="{40A92F45-6A87-4B09-87A8-3276ED556482}"/>
              </a:ext>
            </a:extLst>
          </p:cNvPr>
          <p:cNvSpPr>
            <a:spLocks noGrp="1"/>
          </p:cNvSpPr>
          <p:nvPr>
            <p:ph type="title"/>
          </p:nvPr>
        </p:nvSpPr>
        <p:spPr>
          <a:xfrm>
            <a:off x="838200" y="882220"/>
            <a:ext cx="7652238" cy="1340279"/>
          </a:xfrm>
        </p:spPr>
        <p:txBody>
          <a:bodyPr>
            <a:normAutofit/>
          </a:bodyPr>
          <a:lstStyle/>
          <a:p>
            <a:r>
              <a:rPr lang="en-GB" altLang="ko-KR" sz="3600" dirty="0">
                <a:ea typeface="Gulim" panose="020B0600000101010101" pitchFamily="34" charset="-127"/>
              </a:rPr>
              <a:t>3. What is mission?</a:t>
            </a:r>
            <a:endParaRPr lang="nl-NL" dirty="0"/>
          </a:p>
        </p:txBody>
      </p:sp>
    </p:spTree>
    <p:extLst>
      <p:ext uri="{BB962C8B-B14F-4D97-AF65-F5344CB8AC3E}">
        <p14:creationId xmlns:p14="http://schemas.microsoft.com/office/powerpoint/2010/main" val="2416730077"/>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3FD15BDE-4412-43A4-9287-C93D9D451D52}"/>
              </a:ext>
            </a:extLst>
          </p:cNvPr>
          <p:cNvSpPr/>
          <p:nvPr/>
        </p:nvSpPr>
        <p:spPr>
          <a:xfrm>
            <a:off x="927100" y="0"/>
            <a:ext cx="3073400" cy="742337"/>
          </a:xfrm>
          <a:prstGeom prst="rect">
            <a:avLst/>
          </a:prstGeom>
          <a:solidFill>
            <a:srgbClr val="F8B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cap="small" dirty="0" err="1"/>
              <a:t>Oppurtunities</a:t>
            </a:r>
            <a:r>
              <a:rPr lang="en-GB" sz="2800" cap="small" dirty="0"/>
              <a:t> </a:t>
            </a:r>
            <a:r>
              <a:rPr lang="en-GB" sz="2800" cap="small" dirty="0">
                <a:solidFill>
                  <a:srgbClr val="F8B617"/>
                </a:solidFill>
              </a:rPr>
              <a:t>|</a:t>
            </a:r>
            <a:r>
              <a:rPr lang="en-GB" sz="2800" cap="small" dirty="0"/>
              <a:t> </a:t>
            </a:r>
            <a:r>
              <a:rPr lang="en-GB" sz="2800" cap="small" dirty="0">
                <a:solidFill>
                  <a:srgbClr val="F8B617"/>
                </a:solidFill>
              </a:rPr>
              <a:t>1</a:t>
            </a:r>
            <a:endParaRPr lang="nl-NL" sz="2800" dirty="0">
              <a:solidFill>
                <a:srgbClr val="F8B617"/>
              </a:solidFill>
            </a:endParaRPr>
          </a:p>
        </p:txBody>
      </p:sp>
      <p:sp>
        <p:nvSpPr>
          <p:cNvPr id="6" name="Slide Number Placeholder 5">
            <a:extLst>
              <a:ext uri="{FF2B5EF4-FFF2-40B4-BE49-F238E27FC236}">
                <a16:creationId xmlns:a16="http://schemas.microsoft.com/office/drawing/2014/main" id="{1C2FD0BF-4CAB-423F-9828-E74DD09302A6}"/>
              </a:ext>
            </a:extLst>
          </p:cNvPr>
          <p:cNvSpPr>
            <a:spLocks noGrp="1"/>
          </p:cNvSpPr>
          <p:nvPr>
            <p:ph type="sldNum" sz="quarter" idx="12"/>
          </p:nvPr>
        </p:nvSpPr>
        <p:spPr>
          <a:xfrm>
            <a:off x="838200" y="6334919"/>
            <a:ext cx="1529861" cy="365125"/>
          </a:xfrm>
          <a:noFill/>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fld id="{68D89544-DD09-4E08-9E23-1876F38E1E3A}" type="slidenum">
              <a:rPr lang="en-GB" altLang="en-US" sz="1000" b="0">
                <a:solidFill>
                  <a:schemeClr val="bg1"/>
                </a:solidFill>
                <a:latin typeface="+mj-lt"/>
              </a:rPr>
              <a:pPr>
                <a:spcBef>
                  <a:spcPct val="0"/>
                </a:spcBef>
                <a:buFontTx/>
                <a:buNone/>
              </a:pPr>
              <a:t>12</a:t>
            </a:fld>
            <a:endParaRPr lang="en-GB" altLang="en-US" sz="1000" b="0" dirty="0">
              <a:solidFill>
                <a:schemeClr val="bg1"/>
              </a:solidFill>
              <a:latin typeface="+mj-lt"/>
            </a:endParaRPr>
          </a:p>
        </p:txBody>
      </p:sp>
      <p:pic>
        <p:nvPicPr>
          <p:cNvPr id="11" name="Picture 7">
            <a:extLst>
              <a:ext uri="{FF2B5EF4-FFF2-40B4-BE49-F238E27FC236}">
                <a16:creationId xmlns:a16="http://schemas.microsoft.com/office/drawing/2014/main" id="{E1F2BAD6-DB62-4D0F-9470-4B20689ECC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052286"/>
            <a:ext cx="7429500" cy="424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6109194"/>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3FD15BDE-4412-43A4-9287-C93D9D451D52}"/>
              </a:ext>
            </a:extLst>
          </p:cNvPr>
          <p:cNvSpPr/>
          <p:nvPr/>
        </p:nvSpPr>
        <p:spPr>
          <a:xfrm>
            <a:off x="927100" y="0"/>
            <a:ext cx="3073400" cy="742337"/>
          </a:xfrm>
          <a:prstGeom prst="rect">
            <a:avLst/>
          </a:prstGeom>
          <a:solidFill>
            <a:srgbClr val="F8B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cap="small" dirty="0" err="1"/>
              <a:t>Oppurtunities</a:t>
            </a:r>
            <a:r>
              <a:rPr lang="en-GB" sz="2800" cap="small" dirty="0"/>
              <a:t> </a:t>
            </a:r>
            <a:r>
              <a:rPr lang="en-GB" sz="2800" cap="small" dirty="0">
                <a:solidFill>
                  <a:srgbClr val="3C93C0"/>
                </a:solidFill>
              </a:rPr>
              <a:t>|</a:t>
            </a:r>
            <a:r>
              <a:rPr lang="en-GB" sz="2800" cap="small" dirty="0"/>
              <a:t> </a:t>
            </a:r>
            <a:r>
              <a:rPr lang="en-GB" sz="2800" cap="small" dirty="0">
                <a:solidFill>
                  <a:schemeClr val="bg1"/>
                </a:solidFill>
              </a:rPr>
              <a:t>1</a:t>
            </a:r>
            <a:endParaRPr lang="nl-NL" sz="2800" dirty="0">
              <a:solidFill>
                <a:schemeClr val="bg1"/>
              </a:solidFill>
            </a:endParaRPr>
          </a:p>
        </p:txBody>
      </p:sp>
      <p:sp>
        <p:nvSpPr>
          <p:cNvPr id="2" name="Titel 1">
            <a:extLst>
              <a:ext uri="{FF2B5EF4-FFF2-40B4-BE49-F238E27FC236}">
                <a16:creationId xmlns:a16="http://schemas.microsoft.com/office/drawing/2014/main" id="{BAEA0555-2E0C-4C47-9E75-3F2741D30359}"/>
              </a:ext>
            </a:extLst>
          </p:cNvPr>
          <p:cNvSpPr>
            <a:spLocks noGrp="1"/>
          </p:cNvSpPr>
          <p:nvPr>
            <p:ph type="title"/>
          </p:nvPr>
        </p:nvSpPr>
        <p:spPr/>
        <p:txBody>
          <a:bodyPr>
            <a:normAutofit fontScale="90000"/>
          </a:bodyPr>
          <a:lstStyle/>
          <a:p>
            <a:r>
              <a:rPr lang="en-GB" altLang="en-US" sz="4000" dirty="0"/>
              <a:t>1. A deeper understanding and practice of mission</a:t>
            </a:r>
            <a:endParaRPr lang="nl-NL" dirty="0"/>
          </a:p>
        </p:txBody>
      </p:sp>
      <p:sp>
        <p:nvSpPr>
          <p:cNvPr id="4" name="Tijdelijke aanduiding voor inhoud 3">
            <a:extLst>
              <a:ext uri="{FF2B5EF4-FFF2-40B4-BE49-F238E27FC236}">
                <a16:creationId xmlns:a16="http://schemas.microsoft.com/office/drawing/2014/main" id="{C703F992-55CD-4216-8569-C31F4569BBF3}"/>
              </a:ext>
            </a:extLst>
          </p:cNvPr>
          <p:cNvSpPr>
            <a:spLocks noGrp="1"/>
          </p:cNvSpPr>
          <p:nvPr>
            <p:ph idx="1"/>
          </p:nvPr>
        </p:nvSpPr>
        <p:spPr>
          <a:xfrm>
            <a:off x="838200" y="1969476"/>
            <a:ext cx="9560170" cy="4365443"/>
          </a:xfrm>
        </p:spPr>
        <p:txBody>
          <a:bodyPr>
            <a:normAutofit/>
          </a:bodyPr>
          <a:lstStyle/>
          <a:p>
            <a:pPr>
              <a:defRPr/>
            </a:pPr>
            <a:r>
              <a:rPr lang="en-GB" altLang="en-US" sz="2800" b="1" dirty="0"/>
              <a:t>Exploration of discipleship</a:t>
            </a:r>
          </a:p>
          <a:p>
            <a:pPr lvl="1">
              <a:defRPr/>
            </a:pPr>
            <a:r>
              <a:rPr lang="en-GB" altLang="en-US" sz="2400" dirty="0"/>
              <a:t>Being disciples</a:t>
            </a:r>
          </a:p>
          <a:p>
            <a:pPr lvl="1">
              <a:defRPr/>
            </a:pPr>
            <a:r>
              <a:rPr lang="en-GB" altLang="en-US" sz="2400" dirty="0"/>
              <a:t>Making disciples</a:t>
            </a:r>
          </a:p>
          <a:p>
            <a:pPr lvl="1">
              <a:defRPr/>
            </a:pPr>
            <a:endParaRPr lang="en-GB" altLang="en-US" dirty="0"/>
          </a:p>
          <a:p>
            <a:pPr>
              <a:defRPr/>
            </a:pPr>
            <a:r>
              <a:rPr lang="en-GB" altLang="en-US" sz="2800" b="1" dirty="0"/>
              <a:t>How did the early church grow?</a:t>
            </a:r>
          </a:p>
          <a:p>
            <a:pPr>
              <a:defRPr/>
            </a:pPr>
            <a:r>
              <a:rPr lang="en-GB" altLang="en-US" dirty="0"/>
              <a:t>Behaving, belonging and believing</a:t>
            </a:r>
          </a:p>
          <a:p>
            <a:pPr>
              <a:defRPr/>
            </a:pPr>
            <a:endParaRPr lang="en-GB" altLang="en-US" dirty="0"/>
          </a:p>
          <a:p>
            <a:pPr>
              <a:defRPr/>
            </a:pPr>
            <a:r>
              <a:rPr lang="en-GB" altLang="en-US" sz="2800" b="1" dirty="0"/>
              <a:t>We do not speak great things; we live them</a:t>
            </a:r>
            <a:br>
              <a:rPr lang="en-GB" altLang="en-US" dirty="0"/>
            </a:br>
            <a:r>
              <a:rPr lang="en-GB" altLang="en-US" dirty="0"/>
              <a:t> (Cyprian 210-258)</a:t>
            </a:r>
          </a:p>
          <a:p>
            <a:endParaRPr lang="nl-NL" dirty="0"/>
          </a:p>
        </p:txBody>
      </p:sp>
      <p:sp>
        <p:nvSpPr>
          <p:cNvPr id="6" name="Slide Number Placeholder 5">
            <a:extLst>
              <a:ext uri="{FF2B5EF4-FFF2-40B4-BE49-F238E27FC236}">
                <a16:creationId xmlns:a16="http://schemas.microsoft.com/office/drawing/2014/main" id="{1C2FD0BF-4CAB-423F-9828-E74DD09302A6}"/>
              </a:ext>
            </a:extLst>
          </p:cNvPr>
          <p:cNvSpPr>
            <a:spLocks noGrp="1"/>
          </p:cNvSpPr>
          <p:nvPr>
            <p:ph type="sldNum" sz="quarter" idx="12"/>
          </p:nvPr>
        </p:nvSpPr>
        <p:spPr>
          <a:noFill/>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fld id="{68D89544-DD09-4E08-9E23-1876F38E1E3A}" type="slidenum">
              <a:rPr lang="en-GB" altLang="en-US" sz="1000" b="0">
                <a:solidFill>
                  <a:schemeClr val="bg1"/>
                </a:solidFill>
                <a:latin typeface="+mj-lt"/>
              </a:rPr>
              <a:pPr>
                <a:spcBef>
                  <a:spcPct val="0"/>
                </a:spcBef>
                <a:buFontTx/>
                <a:buNone/>
              </a:pPr>
              <a:t>13</a:t>
            </a:fld>
            <a:endParaRPr lang="en-GB" altLang="en-US" sz="1000" b="0" dirty="0">
              <a:solidFill>
                <a:schemeClr val="bg1"/>
              </a:solidFill>
              <a:latin typeface="+mj-lt"/>
            </a:endParaRPr>
          </a:p>
        </p:txBody>
      </p:sp>
    </p:spTree>
    <p:extLst>
      <p:ext uri="{BB962C8B-B14F-4D97-AF65-F5344CB8AC3E}">
        <p14:creationId xmlns:p14="http://schemas.microsoft.com/office/powerpoint/2010/main" val="5688512"/>
      </p:ext>
    </p:extLst>
  </p:cSld>
  <p:clrMapOvr>
    <a:masterClrMapping/>
  </p:clrMapOvr>
  <p:transition spd="med">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3FD15BDE-4412-43A4-9287-C93D9D451D52}"/>
              </a:ext>
            </a:extLst>
          </p:cNvPr>
          <p:cNvSpPr/>
          <p:nvPr/>
        </p:nvSpPr>
        <p:spPr>
          <a:xfrm>
            <a:off x="927100" y="0"/>
            <a:ext cx="3073400" cy="742337"/>
          </a:xfrm>
          <a:prstGeom prst="rect">
            <a:avLst/>
          </a:prstGeom>
          <a:solidFill>
            <a:srgbClr val="F8B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cap="small" dirty="0" err="1"/>
              <a:t>Oppurtunities</a:t>
            </a:r>
            <a:r>
              <a:rPr lang="en-GB" sz="2800" cap="small" dirty="0"/>
              <a:t> </a:t>
            </a:r>
            <a:r>
              <a:rPr lang="en-GB" sz="2800" cap="small" dirty="0">
                <a:solidFill>
                  <a:srgbClr val="3C93C0"/>
                </a:solidFill>
              </a:rPr>
              <a:t>|</a:t>
            </a:r>
            <a:r>
              <a:rPr lang="en-GB" sz="2800" cap="small" dirty="0"/>
              <a:t> </a:t>
            </a:r>
            <a:r>
              <a:rPr lang="en-GB" sz="2800" cap="small" dirty="0">
                <a:solidFill>
                  <a:schemeClr val="bg1"/>
                </a:solidFill>
              </a:rPr>
              <a:t>2</a:t>
            </a:r>
            <a:endParaRPr lang="nl-NL" sz="2800" dirty="0">
              <a:solidFill>
                <a:schemeClr val="bg1"/>
              </a:solidFill>
            </a:endParaRPr>
          </a:p>
        </p:txBody>
      </p:sp>
      <p:sp>
        <p:nvSpPr>
          <p:cNvPr id="2" name="Titel 1">
            <a:extLst>
              <a:ext uri="{FF2B5EF4-FFF2-40B4-BE49-F238E27FC236}">
                <a16:creationId xmlns:a16="http://schemas.microsoft.com/office/drawing/2014/main" id="{BAEA0555-2E0C-4C47-9E75-3F2741D30359}"/>
              </a:ext>
            </a:extLst>
          </p:cNvPr>
          <p:cNvSpPr>
            <a:spLocks noGrp="1"/>
          </p:cNvSpPr>
          <p:nvPr>
            <p:ph type="title"/>
          </p:nvPr>
        </p:nvSpPr>
        <p:spPr/>
        <p:txBody>
          <a:bodyPr>
            <a:normAutofit fontScale="90000"/>
          </a:bodyPr>
          <a:lstStyle/>
          <a:p>
            <a:r>
              <a:rPr lang="en-US" altLang="en-US" sz="4000" dirty="0"/>
              <a:t>2. A richer, integrated understanding and practice of mission</a:t>
            </a:r>
            <a:endParaRPr lang="nl-NL" dirty="0"/>
          </a:p>
        </p:txBody>
      </p:sp>
      <p:sp>
        <p:nvSpPr>
          <p:cNvPr id="4" name="Tijdelijke aanduiding voor inhoud 3">
            <a:extLst>
              <a:ext uri="{FF2B5EF4-FFF2-40B4-BE49-F238E27FC236}">
                <a16:creationId xmlns:a16="http://schemas.microsoft.com/office/drawing/2014/main" id="{C703F992-55CD-4216-8569-C31F4569BBF3}"/>
              </a:ext>
            </a:extLst>
          </p:cNvPr>
          <p:cNvSpPr>
            <a:spLocks noGrp="1"/>
          </p:cNvSpPr>
          <p:nvPr>
            <p:ph idx="1"/>
          </p:nvPr>
        </p:nvSpPr>
        <p:spPr>
          <a:xfrm>
            <a:off x="838200" y="1969476"/>
            <a:ext cx="9560170" cy="4365443"/>
          </a:xfrm>
        </p:spPr>
        <p:txBody>
          <a:bodyPr>
            <a:normAutofit/>
          </a:bodyPr>
          <a:lstStyle/>
          <a:p>
            <a:pPr>
              <a:defRPr/>
            </a:pPr>
            <a:r>
              <a:rPr lang="en-GB" sz="2800" b="1" dirty="0"/>
              <a:t>Amazing opportunity for integrated leaning:</a:t>
            </a:r>
          </a:p>
          <a:p>
            <a:pPr marL="571500" indent="-571500">
              <a:buFont typeface="Arial" panose="020B0604020202020204" pitchFamily="34" charset="0"/>
              <a:buChar char="•"/>
              <a:defRPr/>
            </a:pPr>
            <a:r>
              <a:rPr lang="en-GB" dirty="0"/>
              <a:t>Church &amp; agency</a:t>
            </a:r>
          </a:p>
          <a:p>
            <a:pPr marL="571500" indent="-571500">
              <a:buFont typeface="Arial" panose="020B0604020202020204" pitchFamily="34" charset="0"/>
              <a:buChar char="•"/>
              <a:defRPr/>
            </a:pPr>
            <a:r>
              <a:rPr lang="en-GB" dirty="0"/>
              <a:t>Local and cross-cultural</a:t>
            </a:r>
          </a:p>
          <a:p>
            <a:pPr marL="571500" indent="-571500">
              <a:buFont typeface="Arial" panose="020B0604020202020204" pitchFamily="34" charset="0"/>
              <a:buChar char="•"/>
              <a:defRPr/>
            </a:pPr>
            <a:r>
              <a:rPr lang="en-GB" dirty="0"/>
              <a:t>Gathered and ‘visible’ church</a:t>
            </a:r>
          </a:p>
          <a:p>
            <a:pPr>
              <a:defRPr/>
            </a:pPr>
            <a:endParaRPr lang="en-GB" sz="2800" dirty="0"/>
          </a:p>
          <a:p>
            <a:pPr>
              <a:defRPr/>
            </a:pPr>
            <a:endParaRPr lang="en-GB" sz="2800" dirty="0"/>
          </a:p>
          <a:p>
            <a:pPr>
              <a:defRPr/>
            </a:pPr>
            <a:endParaRPr lang="en-GB" sz="2800" dirty="0"/>
          </a:p>
          <a:p>
            <a:pPr>
              <a:defRPr/>
            </a:pPr>
            <a:endParaRPr lang="en-GB" sz="2800" dirty="0"/>
          </a:p>
          <a:p>
            <a:pPr>
              <a:defRPr/>
            </a:pPr>
            <a:endParaRPr lang="en-GB" sz="2800" dirty="0"/>
          </a:p>
          <a:p>
            <a:pPr>
              <a:defRPr/>
            </a:pPr>
            <a:endParaRPr lang="en-GB" sz="2800" dirty="0"/>
          </a:p>
          <a:p>
            <a:pPr>
              <a:defRPr/>
            </a:pPr>
            <a:endParaRPr lang="en-GB" sz="2800" dirty="0"/>
          </a:p>
        </p:txBody>
      </p:sp>
      <p:sp>
        <p:nvSpPr>
          <p:cNvPr id="6" name="Slide Number Placeholder 5">
            <a:extLst>
              <a:ext uri="{FF2B5EF4-FFF2-40B4-BE49-F238E27FC236}">
                <a16:creationId xmlns:a16="http://schemas.microsoft.com/office/drawing/2014/main" id="{1C2FD0BF-4CAB-423F-9828-E74DD09302A6}"/>
              </a:ext>
            </a:extLst>
          </p:cNvPr>
          <p:cNvSpPr>
            <a:spLocks noGrp="1"/>
          </p:cNvSpPr>
          <p:nvPr>
            <p:ph type="sldNum" sz="quarter" idx="12"/>
          </p:nvPr>
        </p:nvSpPr>
        <p:spPr>
          <a:noFill/>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fld id="{68D89544-DD09-4E08-9E23-1876F38E1E3A}" type="slidenum">
              <a:rPr lang="en-GB" altLang="en-US" sz="1000" b="0">
                <a:solidFill>
                  <a:schemeClr val="bg1"/>
                </a:solidFill>
                <a:latin typeface="+mj-lt"/>
              </a:rPr>
              <a:pPr>
                <a:spcBef>
                  <a:spcPct val="0"/>
                </a:spcBef>
                <a:buFontTx/>
                <a:buNone/>
              </a:pPr>
              <a:t>14</a:t>
            </a:fld>
            <a:endParaRPr lang="en-GB" altLang="en-US" sz="1000" b="0" dirty="0">
              <a:solidFill>
                <a:schemeClr val="bg1"/>
              </a:solidFill>
              <a:latin typeface="+mj-lt"/>
            </a:endParaRPr>
          </a:p>
        </p:txBody>
      </p:sp>
    </p:spTree>
    <p:extLst>
      <p:ext uri="{BB962C8B-B14F-4D97-AF65-F5344CB8AC3E}">
        <p14:creationId xmlns:p14="http://schemas.microsoft.com/office/powerpoint/2010/main" val="1748638845"/>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3FD15BDE-4412-43A4-9287-C93D9D451D52}"/>
              </a:ext>
            </a:extLst>
          </p:cNvPr>
          <p:cNvSpPr/>
          <p:nvPr/>
        </p:nvSpPr>
        <p:spPr>
          <a:xfrm>
            <a:off x="927100" y="0"/>
            <a:ext cx="3073400" cy="742337"/>
          </a:xfrm>
          <a:prstGeom prst="rect">
            <a:avLst/>
          </a:prstGeom>
          <a:solidFill>
            <a:srgbClr val="F8B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cap="small" dirty="0" err="1"/>
              <a:t>Oppurtunities</a:t>
            </a:r>
            <a:r>
              <a:rPr lang="en-GB" sz="2800" cap="small" dirty="0"/>
              <a:t> </a:t>
            </a:r>
            <a:r>
              <a:rPr lang="en-GB" sz="2800" cap="small" dirty="0">
                <a:solidFill>
                  <a:srgbClr val="3C93C0"/>
                </a:solidFill>
              </a:rPr>
              <a:t>|</a:t>
            </a:r>
            <a:r>
              <a:rPr lang="en-GB" sz="2800" cap="small" dirty="0"/>
              <a:t> </a:t>
            </a:r>
            <a:r>
              <a:rPr lang="en-GB" sz="2800" cap="small" dirty="0">
                <a:solidFill>
                  <a:schemeClr val="bg1"/>
                </a:solidFill>
              </a:rPr>
              <a:t>3</a:t>
            </a:r>
            <a:endParaRPr lang="nl-NL" sz="2800" dirty="0">
              <a:solidFill>
                <a:schemeClr val="bg1"/>
              </a:solidFill>
            </a:endParaRPr>
          </a:p>
        </p:txBody>
      </p:sp>
      <p:sp>
        <p:nvSpPr>
          <p:cNvPr id="2" name="Titel 1">
            <a:extLst>
              <a:ext uri="{FF2B5EF4-FFF2-40B4-BE49-F238E27FC236}">
                <a16:creationId xmlns:a16="http://schemas.microsoft.com/office/drawing/2014/main" id="{BAEA0555-2E0C-4C47-9E75-3F2741D30359}"/>
              </a:ext>
            </a:extLst>
          </p:cNvPr>
          <p:cNvSpPr>
            <a:spLocks noGrp="1"/>
          </p:cNvSpPr>
          <p:nvPr>
            <p:ph type="title"/>
          </p:nvPr>
        </p:nvSpPr>
        <p:spPr/>
        <p:txBody>
          <a:bodyPr>
            <a:normAutofit fontScale="90000"/>
          </a:bodyPr>
          <a:lstStyle/>
          <a:p>
            <a:r>
              <a:rPr lang="en-US" altLang="en-US" sz="4000" dirty="0"/>
              <a:t>3. A humbler understanding and practice of mission</a:t>
            </a:r>
            <a:endParaRPr lang="nl-NL" dirty="0"/>
          </a:p>
        </p:txBody>
      </p:sp>
      <p:sp>
        <p:nvSpPr>
          <p:cNvPr id="4" name="Tijdelijke aanduiding voor inhoud 3">
            <a:extLst>
              <a:ext uri="{FF2B5EF4-FFF2-40B4-BE49-F238E27FC236}">
                <a16:creationId xmlns:a16="http://schemas.microsoft.com/office/drawing/2014/main" id="{C703F992-55CD-4216-8569-C31F4569BBF3}"/>
              </a:ext>
            </a:extLst>
          </p:cNvPr>
          <p:cNvSpPr>
            <a:spLocks noGrp="1"/>
          </p:cNvSpPr>
          <p:nvPr>
            <p:ph idx="1"/>
          </p:nvPr>
        </p:nvSpPr>
        <p:spPr>
          <a:xfrm>
            <a:off x="5969000" y="2227567"/>
            <a:ext cx="4429370" cy="4107352"/>
          </a:xfrm>
        </p:spPr>
        <p:txBody>
          <a:bodyPr>
            <a:normAutofit/>
          </a:bodyPr>
          <a:lstStyle/>
          <a:p>
            <a:r>
              <a:rPr lang="en-GB" altLang="en-US" sz="2800" dirty="0"/>
              <a:t>Invitation to come </a:t>
            </a:r>
            <a:br>
              <a:rPr lang="en-GB" altLang="en-US" sz="2800" dirty="0"/>
            </a:br>
            <a:r>
              <a:rPr lang="en-GB" altLang="en-US" sz="2800" dirty="0"/>
              <a:t>as well as command</a:t>
            </a:r>
            <a:br>
              <a:rPr lang="en-GB" altLang="en-US" sz="2800" dirty="0"/>
            </a:br>
            <a:r>
              <a:rPr lang="en-GB" altLang="en-US" sz="2800" dirty="0"/>
              <a:t>to go </a:t>
            </a:r>
            <a:br>
              <a:rPr lang="en-GB" altLang="en-US" sz="3500" dirty="0"/>
            </a:br>
            <a:br>
              <a:rPr lang="en-GB" altLang="en-US" sz="3500" dirty="0"/>
            </a:br>
            <a:r>
              <a:rPr lang="en-GB" altLang="en-US" sz="2800" dirty="0"/>
              <a:t>(Mark 3 verse 14; </a:t>
            </a:r>
            <a:br>
              <a:rPr lang="en-GB" altLang="en-US" sz="2800" dirty="0"/>
            </a:br>
            <a:r>
              <a:rPr lang="en-GB" altLang="en-US" sz="2800" dirty="0"/>
              <a:t>Acts 16 verse 9)</a:t>
            </a:r>
          </a:p>
          <a:p>
            <a:pPr>
              <a:defRPr/>
            </a:pPr>
            <a:endParaRPr lang="en-GB" sz="3500" dirty="0"/>
          </a:p>
          <a:p>
            <a:pPr>
              <a:defRPr/>
            </a:pPr>
            <a:endParaRPr lang="en-GB" sz="3500" dirty="0"/>
          </a:p>
          <a:p>
            <a:pPr>
              <a:defRPr/>
            </a:pPr>
            <a:endParaRPr lang="en-GB" sz="3500" dirty="0"/>
          </a:p>
          <a:p>
            <a:pPr>
              <a:defRPr/>
            </a:pPr>
            <a:endParaRPr lang="en-GB" sz="3500" dirty="0"/>
          </a:p>
          <a:p>
            <a:pPr>
              <a:defRPr/>
            </a:pPr>
            <a:endParaRPr lang="en-GB" sz="3500" dirty="0"/>
          </a:p>
          <a:p>
            <a:pPr>
              <a:defRPr/>
            </a:pPr>
            <a:endParaRPr lang="en-GB" sz="3500" dirty="0"/>
          </a:p>
        </p:txBody>
      </p:sp>
      <p:sp>
        <p:nvSpPr>
          <p:cNvPr id="6" name="Slide Number Placeholder 5">
            <a:extLst>
              <a:ext uri="{FF2B5EF4-FFF2-40B4-BE49-F238E27FC236}">
                <a16:creationId xmlns:a16="http://schemas.microsoft.com/office/drawing/2014/main" id="{1C2FD0BF-4CAB-423F-9828-E74DD09302A6}"/>
              </a:ext>
            </a:extLst>
          </p:cNvPr>
          <p:cNvSpPr>
            <a:spLocks noGrp="1"/>
          </p:cNvSpPr>
          <p:nvPr>
            <p:ph type="sldNum" sz="quarter" idx="12"/>
          </p:nvPr>
        </p:nvSpPr>
        <p:spPr>
          <a:noFill/>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fld id="{68D89544-DD09-4E08-9E23-1876F38E1E3A}" type="slidenum">
              <a:rPr lang="en-GB" altLang="en-US" sz="1000" b="0">
                <a:solidFill>
                  <a:schemeClr val="bg1"/>
                </a:solidFill>
                <a:latin typeface="+mj-lt"/>
              </a:rPr>
              <a:pPr>
                <a:spcBef>
                  <a:spcPct val="0"/>
                </a:spcBef>
                <a:buFontTx/>
                <a:buNone/>
              </a:pPr>
              <a:t>15</a:t>
            </a:fld>
            <a:endParaRPr lang="en-GB" altLang="en-US" sz="1000" b="0" dirty="0">
              <a:solidFill>
                <a:schemeClr val="bg1"/>
              </a:solidFill>
              <a:latin typeface="+mj-lt"/>
            </a:endParaRPr>
          </a:p>
        </p:txBody>
      </p:sp>
      <p:pic>
        <p:nvPicPr>
          <p:cNvPr id="7" name="Picture 1">
            <a:extLst>
              <a:ext uri="{FF2B5EF4-FFF2-40B4-BE49-F238E27FC236}">
                <a16:creationId xmlns:a16="http://schemas.microsoft.com/office/drawing/2014/main" id="{D6B45335-A32D-4889-B95E-B59609FC8F0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7100" y="2227567"/>
            <a:ext cx="4942653"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5868739"/>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3FD15BDE-4412-43A4-9287-C93D9D451D52}"/>
              </a:ext>
            </a:extLst>
          </p:cNvPr>
          <p:cNvSpPr/>
          <p:nvPr/>
        </p:nvSpPr>
        <p:spPr>
          <a:xfrm>
            <a:off x="927100" y="0"/>
            <a:ext cx="3073400" cy="742337"/>
          </a:xfrm>
          <a:prstGeom prst="rect">
            <a:avLst/>
          </a:prstGeom>
          <a:solidFill>
            <a:srgbClr val="F8B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cap="small" dirty="0" err="1"/>
              <a:t>Oppurtunities</a:t>
            </a:r>
            <a:r>
              <a:rPr lang="en-GB" sz="2800" cap="small" dirty="0"/>
              <a:t> </a:t>
            </a:r>
            <a:r>
              <a:rPr lang="en-GB" sz="2800" cap="small" dirty="0">
                <a:solidFill>
                  <a:srgbClr val="3C93C0"/>
                </a:solidFill>
              </a:rPr>
              <a:t>|</a:t>
            </a:r>
            <a:r>
              <a:rPr lang="en-GB" sz="2800" cap="small" dirty="0"/>
              <a:t> </a:t>
            </a:r>
            <a:r>
              <a:rPr lang="en-GB" sz="2800" cap="small" dirty="0">
                <a:solidFill>
                  <a:schemeClr val="bg1"/>
                </a:solidFill>
              </a:rPr>
              <a:t>3</a:t>
            </a:r>
            <a:endParaRPr lang="nl-NL" sz="2800" dirty="0">
              <a:solidFill>
                <a:schemeClr val="bg1"/>
              </a:solidFill>
            </a:endParaRPr>
          </a:p>
        </p:txBody>
      </p:sp>
      <p:sp>
        <p:nvSpPr>
          <p:cNvPr id="2" name="Titel 1">
            <a:extLst>
              <a:ext uri="{FF2B5EF4-FFF2-40B4-BE49-F238E27FC236}">
                <a16:creationId xmlns:a16="http://schemas.microsoft.com/office/drawing/2014/main" id="{BAEA0555-2E0C-4C47-9E75-3F2741D30359}"/>
              </a:ext>
            </a:extLst>
          </p:cNvPr>
          <p:cNvSpPr>
            <a:spLocks noGrp="1"/>
          </p:cNvSpPr>
          <p:nvPr>
            <p:ph type="title"/>
          </p:nvPr>
        </p:nvSpPr>
        <p:spPr/>
        <p:txBody>
          <a:bodyPr>
            <a:normAutofit/>
          </a:bodyPr>
          <a:lstStyle/>
          <a:p>
            <a:r>
              <a:rPr lang="en-GB" altLang="nl-NL" sz="4000" dirty="0"/>
              <a:t>Patient mission (Kreider)</a:t>
            </a:r>
            <a:endParaRPr lang="nl-NL" dirty="0"/>
          </a:p>
        </p:txBody>
      </p:sp>
      <p:sp>
        <p:nvSpPr>
          <p:cNvPr id="4" name="Tijdelijke aanduiding voor inhoud 3">
            <a:extLst>
              <a:ext uri="{FF2B5EF4-FFF2-40B4-BE49-F238E27FC236}">
                <a16:creationId xmlns:a16="http://schemas.microsoft.com/office/drawing/2014/main" id="{C703F992-55CD-4216-8569-C31F4569BBF3}"/>
              </a:ext>
            </a:extLst>
          </p:cNvPr>
          <p:cNvSpPr>
            <a:spLocks noGrp="1"/>
          </p:cNvSpPr>
          <p:nvPr>
            <p:ph idx="1"/>
          </p:nvPr>
        </p:nvSpPr>
        <p:spPr>
          <a:xfrm>
            <a:off x="838200" y="1828615"/>
            <a:ext cx="9560170" cy="4724585"/>
          </a:xfrm>
        </p:spPr>
        <p:txBody>
          <a:bodyPr>
            <a:normAutofit fontScale="92500" lnSpcReduction="10000"/>
          </a:bodyPr>
          <a:lstStyle/>
          <a:p>
            <a:pPr marL="457200" indent="-457200">
              <a:buFont typeface="Arial" panose="020B0604020202020204" pitchFamily="34" charset="0"/>
              <a:buChar char="•"/>
            </a:pPr>
            <a:r>
              <a:rPr lang="en-GB" altLang="nl-NL" sz="2800" dirty="0"/>
              <a:t>Rooted in God’s character</a:t>
            </a:r>
          </a:p>
          <a:p>
            <a:pPr marL="457200" indent="-457200">
              <a:buFont typeface="Arial" panose="020B0604020202020204" pitchFamily="34" charset="0"/>
              <a:buChar char="•"/>
            </a:pPr>
            <a:r>
              <a:rPr lang="en-GB" altLang="nl-NL" sz="2800" dirty="0"/>
              <a:t>Revealed through the incarnation</a:t>
            </a:r>
          </a:p>
          <a:p>
            <a:pPr marL="457200" indent="-457200">
              <a:buFont typeface="Arial" panose="020B0604020202020204" pitchFamily="34" charset="0"/>
              <a:buChar char="•"/>
            </a:pPr>
            <a:r>
              <a:rPr lang="en-GB" altLang="nl-NL" sz="2800" dirty="0"/>
              <a:t>Trusting in God, without manipulation, </a:t>
            </a:r>
            <a:br>
              <a:rPr lang="en-GB" altLang="nl-NL" sz="2800" dirty="0"/>
            </a:br>
            <a:r>
              <a:rPr lang="en-GB" altLang="nl-NL" sz="2800" dirty="0"/>
              <a:t>freedom to take risk</a:t>
            </a:r>
          </a:p>
          <a:p>
            <a:pPr marL="457200" indent="-457200">
              <a:buFont typeface="Arial" panose="020B0604020202020204" pitchFamily="34" charset="0"/>
              <a:buChar char="•"/>
            </a:pPr>
            <a:r>
              <a:rPr lang="en-GB" altLang="nl-NL" sz="2800" dirty="0"/>
              <a:t>Not in a hurry</a:t>
            </a:r>
          </a:p>
          <a:p>
            <a:pPr marL="457200" indent="-457200">
              <a:buFont typeface="Arial" panose="020B0604020202020204" pitchFamily="34" charset="0"/>
              <a:buChar char="•"/>
            </a:pPr>
            <a:r>
              <a:rPr lang="en-GB" altLang="nl-NL" sz="2800" dirty="0"/>
              <a:t>Unconventional, reconfiguring life around Jesus’ </a:t>
            </a:r>
            <a:br>
              <a:rPr lang="en-GB" altLang="nl-NL" sz="2800" dirty="0"/>
            </a:br>
            <a:r>
              <a:rPr lang="en-GB" altLang="nl-NL" sz="2800" dirty="0"/>
              <a:t>teaching e.g. in areas  wealth, power and sex</a:t>
            </a:r>
          </a:p>
          <a:p>
            <a:pPr marL="457200" indent="-457200">
              <a:buFont typeface="Arial" panose="020B0604020202020204" pitchFamily="34" charset="0"/>
              <a:buChar char="•"/>
            </a:pPr>
            <a:r>
              <a:rPr lang="en-GB" altLang="nl-NL" sz="2800" dirty="0"/>
              <a:t>Non-violent</a:t>
            </a:r>
          </a:p>
          <a:p>
            <a:pPr marL="457200" indent="-457200">
              <a:buFont typeface="Arial" panose="020B0604020202020204" pitchFamily="34" charset="0"/>
              <a:buChar char="•"/>
            </a:pPr>
            <a:r>
              <a:rPr lang="en-GB" altLang="nl-NL" sz="2800" dirty="0"/>
              <a:t>Gives religious freedom as there is no compulsion </a:t>
            </a:r>
            <a:br>
              <a:rPr lang="en-GB" altLang="nl-NL" sz="2800" dirty="0"/>
            </a:br>
            <a:r>
              <a:rPr lang="en-GB" altLang="nl-NL" sz="2800" dirty="0"/>
              <a:t>in patience</a:t>
            </a:r>
          </a:p>
          <a:p>
            <a:pPr marL="457200" indent="-457200">
              <a:buFont typeface="Arial" panose="020B0604020202020204" pitchFamily="34" charset="0"/>
              <a:buChar char="•"/>
            </a:pPr>
            <a:r>
              <a:rPr lang="en-GB" altLang="nl-NL" sz="2800" dirty="0"/>
              <a:t>Hopeful: God is at work, in his time </a:t>
            </a:r>
          </a:p>
        </p:txBody>
      </p:sp>
      <p:sp>
        <p:nvSpPr>
          <p:cNvPr id="6" name="Slide Number Placeholder 5">
            <a:extLst>
              <a:ext uri="{FF2B5EF4-FFF2-40B4-BE49-F238E27FC236}">
                <a16:creationId xmlns:a16="http://schemas.microsoft.com/office/drawing/2014/main" id="{1C2FD0BF-4CAB-423F-9828-E74DD09302A6}"/>
              </a:ext>
            </a:extLst>
          </p:cNvPr>
          <p:cNvSpPr>
            <a:spLocks noGrp="1"/>
          </p:cNvSpPr>
          <p:nvPr>
            <p:ph type="sldNum" sz="quarter" idx="12"/>
          </p:nvPr>
        </p:nvSpPr>
        <p:spPr>
          <a:noFill/>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fld id="{68D89544-DD09-4E08-9E23-1876F38E1E3A}" type="slidenum">
              <a:rPr lang="en-GB" altLang="en-US" sz="1000" b="0">
                <a:solidFill>
                  <a:schemeClr val="bg1"/>
                </a:solidFill>
                <a:latin typeface="+mj-lt"/>
              </a:rPr>
              <a:pPr>
                <a:spcBef>
                  <a:spcPct val="0"/>
                </a:spcBef>
                <a:buFontTx/>
                <a:buNone/>
              </a:pPr>
              <a:t>16</a:t>
            </a:fld>
            <a:endParaRPr lang="en-GB" altLang="en-US" sz="1000" b="0" dirty="0">
              <a:solidFill>
                <a:schemeClr val="bg1"/>
              </a:solidFill>
              <a:latin typeface="+mj-lt"/>
            </a:endParaRPr>
          </a:p>
        </p:txBody>
      </p:sp>
    </p:spTree>
    <p:extLst>
      <p:ext uri="{BB962C8B-B14F-4D97-AF65-F5344CB8AC3E}">
        <p14:creationId xmlns:p14="http://schemas.microsoft.com/office/powerpoint/2010/main" val="1223107451"/>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294F3BA1-0CF8-49BB-B73B-912A27DDC4B2}"/>
              </a:ext>
            </a:extLst>
          </p:cNvPr>
          <p:cNvSpPr>
            <a:spLocks noGrp="1"/>
          </p:cNvSpPr>
          <p:nvPr>
            <p:ph type="title"/>
          </p:nvPr>
        </p:nvSpPr>
        <p:spPr/>
        <p:txBody>
          <a:bodyPr/>
          <a:lstStyle/>
          <a:p>
            <a:endParaRPr lang="nl-NL"/>
          </a:p>
        </p:txBody>
      </p:sp>
      <p:sp>
        <p:nvSpPr>
          <p:cNvPr id="10" name="Tijdelijke aanduiding voor inhoud 9">
            <a:extLst>
              <a:ext uri="{FF2B5EF4-FFF2-40B4-BE49-F238E27FC236}">
                <a16:creationId xmlns:a16="http://schemas.microsoft.com/office/drawing/2014/main" id="{F3F0FB06-F06D-4AB5-99BF-DC43CEBFB6FC}"/>
              </a:ext>
            </a:extLst>
          </p:cNvPr>
          <p:cNvSpPr>
            <a:spLocks noGrp="1"/>
          </p:cNvSpPr>
          <p:nvPr>
            <p:ph idx="1"/>
          </p:nvPr>
        </p:nvSpPr>
        <p:spPr/>
        <p:txBody>
          <a:bodyPr/>
          <a:lstStyle/>
          <a:p>
            <a:endParaRPr lang="nl-NL"/>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EA0555-2E0C-4C47-9E75-3F2741D30359}"/>
              </a:ext>
            </a:extLst>
          </p:cNvPr>
          <p:cNvSpPr>
            <a:spLocks noGrp="1"/>
          </p:cNvSpPr>
          <p:nvPr>
            <p:ph type="title"/>
          </p:nvPr>
        </p:nvSpPr>
        <p:spPr/>
        <p:txBody>
          <a:bodyPr>
            <a:normAutofit fontScale="90000"/>
          </a:bodyPr>
          <a:lstStyle/>
          <a:p>
            <a:r>
              <a:rPr lang="en-US" altLang="nl-NL" dirty="0"/>
              <a:t>Attitudes and expectations for cross-cultural workers:</a:t>
            </a:r>
            <a:endParaRPr lang="nl-NL" dirty="0"/>
          </a:p>
        </p:txBody>
      </p:sp>
      <p:sp>
        <p:nvSpPr>
          <p:cNvPr id="4" name="Tijdelijke aanduiding voor inhoud 3">
            <a:extLst>
              <a:ext uri="{FF2B5EF4-FFF2-40B4-BE49-F238E27FC236}">
                <a16:creationId xmlns:a16="http://schemas.microsoft.com/office/drawing/2014/main" id="{C703F992-55CD-4216-8569-C31F4569BBF3}"/>
              </a:ext>
            </a:extLst>
          </p:cNvPr>
          <p:cNvSpPr>
            <a:spLocks noGrp="1"/>
          </p:cNvSpPr>
          <p:nvPr>
            <p:ph idx="1"/>
          </p:nvPr>
        </p:nvSpPr>
        <p:spPr>
          <a:xfrm>
            <a:off x="838200" y="1969476"/>
            <a:ext cx="8128000" cy="3464169"/>
          </a:xfrm>
        </p:spPr>
        <p:txBody>
          <a:bodyPr>
            <a:normAutofit/>
          </a:bodyPr>
          <a:lstStyle/>
          <a:p>
            <a:pPr marL="342900" indent="-342900">
              <a:buFont typeface="Arial" panose="020B0604020202020204" pitchFamily="34" charset="0"/>
              <a:buChar char="•"/>
            </a:pPr>
            <a:r>
              <a:rPr lang="en-US" sz="2800" dirty="0"/>
              <a:t>We see the local church as the primary instrument of mission</a:t>
            </a:r>
          </a:p>
          <a:p>
            <a:pPr marL="342900" indent="-342900">
              <a:buFont typeface="Arial" panose="020B0604020202020204" pitchFamily="34" charset="0"/>
              <a:buChar char="•"/>
            </a:pPr>
            <a:r>
              <a:rPr lang="en-US" sz="2800" dirty="0"/>
              <a:t>We ask of all mission workers, ‘In what way is my ministry empowering the local church for its mission?’</a:t>
            </a:r>
          </a:p>
          <a:p>
            <a:pPr marL="342900" indent="-342900">
              <a:buFont typeface="Arial" panose="020B0604020202020204" pitchFamily="34" charset="0"/>
              <a:buChar char="•"/>
            </a:pPr>
            <a:r>
              <a:rPr lang="en-US" sz="2800" dirty="0"/>
              <a:t>We commit to co-</a:t>
            </a:r>
            <a:r>
              <a:rPr lang="en-US" sz="2800" dirty="0" err="1"/>
              <a:t>labouring</a:t>
            </a:r>
            <a:r>
              <a:rPr lang="en-US" sz="2800" dirty="0"/>
              <a:t> with the local church in the burning edges of mission</a:t>
            </a:r>
            <a:endParaRPr lang="en-GB" altLang="nl-NL" sz="2800" dirty="0"/>
          </a:p>
        </p:txBody>
      </p:sp>
      <p:sp>
        <p:nvSpPr>
          <p:cNvPr id="9" name="Slide Number Placeholder 5">
            <a:extLst>
              <a:ext uri="{FF2B5EF4-FFF2-40B4-BE49-F238E27FC236}">
                <a16:creationId xmlns:a16="http://schemas.microsoft.com/office/drawing/2014/main" id="{A4C2E95A-82FA-47E1-B254-AFF723C5C545}"/>
              </a:ext>
            </a:extLst>
          </p:cNvPr>
          <p:cNvSpPr>
            <a:spLocks noGrp="1"/>
          </p:cNvSpPr>
          <p:nvPr>
            <p:ph type="sldNum" sz="quarter" idx="12"/>
          </p:nvPr>
        </p:nvSpPr>
        <p:spPr>
          <a:xfrm>
            <a:off x="838200" y="6334919"/>
            <a:ext cx="1529861" cy="365125"/>
          </a:xfrm>
          <a:noFill/>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fld id="{68D89544-DD09-4E08-9E23-1876F38E1E3A}" type="slidenum">
              <a:rPr lang="en-GB" altLang="en-US" sz="1000" b="0">
                <a:solidFill>
                  <a:schemeClr val="bg1"/>
                </a:solidFill>
                <a:latin typeface="+mj-lt"/>
              </a:rPr>
              <a:pPr>
                <a:spcBef>
                  <a:spcPct val="0"/>
                </a:spcBef>
                <a:buFontTx/>
                <a:buNone/>
              </a:pPr>
              <a:t>18</a:t>
            </a:fld>
            <a:endParaRPr lang="en-GB" altLang="en-US" sz="1000" b="0" dirty="0">
              <a:solidFill>
                <a:schemeClr val="bg1"/>
              </a:solidFill>
              <a:latin typeface="+mj-lt"/>
            </a:endParaRPr>
          </a:p>
        </p:txBody>
      </p:sp>
    </p:spTree>
    <p:extLst>
      <p:ext uri="{BB962C8B-B14F-4D97-AF65-F5344CB8AC3E}">
        <p14:creationId xmlns:p14="http://schemas.microsoft.com/office/powerpoint/2010/main" val="3381066609"/>
      </p:ext>
    </p:extLst>
  </p:cSld>
  <p:clrMapOvr>
    <a:masterClrMapping/>
  </p:clrMapOvr>
  <p:transition spd="med">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EA0555-2E0C-4C47-9E75-3F2741D30359}"/>
              </a:ext>
            </a:extLst>
          </p:cNvPr>
          <p:cNvSpPr>
            <a:spLocks noGrp="1"/>
          </p:cNvSpPr>
          <p:nvPr>
            <p:ph type="title"/>
          </p:nvPr>
        </p:nvSpPr>
        <p:spPr/>
        <p:txBody>
          <a:bodyPr>
            <a:normAutofit/>
          </a:bodyPr>
          <a:lstStyle/>
          <a:p>
            <a:r>
              <a:rPr lang="en-US" altLang="nl-NL" dirty="0"/>
              <a:t>Roles for cross-cultural workers</a:t>
            </a:r>
            <a:endParaRPr lang="nl-NL" dirty="0"/>
          </a:p>
        </p:txBody>
      </p:sp>
      <p:sp>
        <p:nvSpPr>
          <p:cNvPr id="4" name="Tijdelijke aanduiding voor inhoud 3">
            <a:extLst>
              <a:ext uri="{FF2B5EF4-FFF2-40B4-BE49-F238E27FC236}">
                <a16:creationId xmlns:a16="http://schemas.microsoft.com/office/drawing/2014/main" id="{C703F992-55CD-4216-8569-C31F4569BBF3}"/>
              </a:ext>
            </a:extLst>
          </p:cNvPr>
          <p:cNvSpPr>
            <a:spLocks noGrp="1"/>
          </p:cNvSpPr>
          <p:nvPr>
            <p:ph idx="1"/>
          </p:nvPr>
        </p:nvSpPr>
        <p:spPr>
          <a:xfrm>
            <a:off x="838200" y="1969477"/>
            <a:ext cx="8102600" cy="3339123"/>
          </a:xfrm>
        </p:spPr>
        <p:txBody>
          <a:bodyPr>
            <a:noAutofit/>
          </a:bodyPr>
          <a:lstStyle/>
          <a:p>
            <a:pPr marL="342900" indent="-342900">
              <a:buFont typeface="Arial" panose="020B0604020202020204" pitchFamily="34" charset="0"/>
              <a:buChar char="•"/>
            </a:pPr>
            <a:r>
              <a:rPr lang="en-US" altLang="nl-NL" sz="2200" dirty="0"/>
              <a:t>Friendship </a:t>
            </a:r>
          </a:p>
          <a:p>
            <a:pPr marL="342900" indent="-342900">
              <a:buFont typeface="Arial" panose="020B0604020202020204" pitchFamily="34" charset="0"/>
              <a:buChar char="•"/>
            </a:pPr>
            <a:r>
              <a:rPr lang="en-US" altLang="nl-NL" sz="2200" dirty="0"/>
              <a:t>Mentoring and discipleship</a:t>
            </a:r>
          </a:p>
          <a:p>
            <a:pPr marL="342900" indent="-342900">
              <a:buFont typeface="Arial" panose="020B0604020202020204" pitchFamily="34" charset="0"/>
              <a:buChar char="•"/>
            </a:pPr>
            <a:r>
              <a:rPr lang="en-US" altLang="nl-NL" sz="2200" dirty="0"/>
              <a:t>Solidarity in suffering</a:t>
            </a:r>
          </a:p>
          <a:p>
            <a:pPr marL="342900" indent="-342900">
              <a:buFont typeface="Arial" panose="020B0604020202020204" pitchFamily="34" charset="0"/>
              <a:buChar char="•"/>
            </a:pPr>
            <a:r>
              <a:rPr lang="en-US" altLang="nl-NL" sz="2200" dirty="0"/>
              <a:t>Demonstrate whole life discipleship</a:t>
            </a:r>
          </a:p>
          <a:p>
            <a:pPr marL="342900" indent="-342900">
              <a:buFont typeface="Arial" panose="020B0604020202020204" pitchFamily="34" charset="0"/>
              <a:buChar char="•"/>
            </a:pPr>
            <a:r>
              <a:rPr lang="en-US" altLang="nl-NL" sz="2200" dirty="0"/>
              <a:t>Co-pioneering the burning, growing edges of the church’s mission</a:t>
            </a:r>
          </a:p>
          <a:p>
            <a:pPr marL="342900" indent="-342900">
              <a:buFont typeface="Arial" panose="020B0604020202020204" pitchFamily="34" charset="0"/>
              <a:buChar char="•"/>
            </a:pPr>
            <a:r>
              <a:rPr lang="en-US" altLang="nl-NL" sz="2200" dirty="0"/>
              <a:t>Be a prophetic voice</a:t>
            </a:r>
          </a:p>
          <a:p>
            <a:pPr marL="342900" indent="-342900">
              <a:buFont typeface="Arial" panose="020B0604020202020204" pitchFamily="34" charset="0"/>
              <a:buChar char="•"/>
            </a:pPr>
            <a:r>
              <a:rPr lang="en-US" altLang="nl-NL" sz="2200" dirty="0"/>
              <a:t>Help develop contextualized local discipleship and theology</a:t>
            </a:r>
          </a:p>
          <a:p>
            <a:pPr marL="342900" indent="-342900">
              <a:buFont typeface="Arial" panose="020B0604020202020204" pitchFamily="34" charset="0"/>
              <a:buChar char="•"/>
            </a:pPr>
            <a:r>
              <a:rPr lang="en-US" altLang="nl-NL" sz="2200" dirty="0"/>
              <a:t>Engage in intercession and spiritual warfare </a:t>
            </a:r>
          </a:p>
          <a:p>
            <a:pPr marL="342900" indent="-342900">
              <a:buFont typeface="Arial" panose="020B0604020202020204" pitchFamily="34" charset="0"/>
              <a:buChar char="•"/>
            </a:pPr>
            <a:r>
              <a:rPr lang="en-US" altLang="nl-NL" sz="2200" dirty="0"/>
              <a:t>Work for unity and community between national </a:t>
            </a:r>
            <a:br>
              <a:rPr lang="en-US" altLang="nl-NL" sz="2200" dirty="0"/>
            </a:br>
            <a:r>
              <a:rPr lang="en-US" altLang="nl-NL" sz="2200" dirty="0"/>
              <a:t>believers</a:t>
            </a:r>
            <a:endParaRPr lang="en-GB" altLang="nl-NL" sz="2200" dirty="0"/>
          </a:p>
        </p:txBody>
      </p:sp>
      <p:sp>
        <p:nvSpPr>
          <p:cNvPr id="9" name="Slide Number Placeholder 5">
            <a:extLst>
              <a:ext uri="{FF2B5EF4-FFF2-40B4-BE49-F238E27FC236}">
                <a16:creationId xmlns:a16="http://schemas.microsoft.com/office/drawing/2014/main" id="{A4C2E95A-82FA-47E1-B254-AFF723C5C545}"/>
              </a:ext>
            </a:extLst>
          </p:cNvPr>
          <p:cNvSpPr>
            <a:spLocks noGrp="1"/>
          </p:cNvSpPr>
          <p:nvPr>
            <p:ph type="sldNum" sz="quarter" idx="12"/>
          </p:nvPr>
        </p:nvSpPr>
        <p:spPr>
          <a:xfrm>
            <a:off x="838200" y="6334919"/>
            <a:ext cx="1529861" cy="365125"/>
          </a:xfrm>
          <a:noFill/>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fld id="{68D89544-DD09-4E08-9E23-1876F38E1E3A}" type="slidenum">
              <a:rPr lang="en-GB" altLang="en-US" sz="1000" b="0">
                <a:solidFill>
                  <a:schemeClr val="bg1"/>
                </a:solidFill>
                <a:latin typeface="+mj-lt"/>
              </a:rPr>
              <a:pPr>
                <a:spcBef>
                  <a:spcPct val="0"/>
                </a:spcBef>
                <a:buFontTx/>
                <a:buNone/>
              </a:pPr>
              <a:t>19</a:t>
            </a:fld>
            <a:endParaRPr lang="en-GB" altLang="en-US" sz="1000" b="0" dirty="0">
              <a:solidFill>
                <a:schemeClr val="bg1"/>
              </a:solidFill>
              <a:latin typeface="+mj-lt"/>
            </a:endParaRPr>
          </a:p>
        </p:txBody>
      </p:sp>
    </p:spTree>
    <p:extLst>
      <p:ext uri="{BB962C8B-B14F-4D97-AF65-F5344CB8AC3E}">
        <p14:creationId xmlns:p14="http://schemas.microsoft.com/office/powerpoint/2010/main" val="1215351672"/>
      </p:ext>
    </p:extLst>
  </p:cSld>
  <p:clrMapOvr>
    <a:masterClrMapping/>
  </p:clrMapOvr>
  <p:transition spd="med">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0E4526-69B5-4695-AD43-6B7A80D663DE}"/>
              </a:ext>
            </a:extLst>
          </p:cNvPr>
          <p:cNvSpPr>
            <a:spLocks noGrp="1"/>
          </p:cNvSpPr>
          <p:nvPr>
            <p:ph type="title"/>
          </p:nvPr>
        </p:nvSpPr>
        <p:spPr/>
        <p:txBody>
          <a:bodyPr/>
          <a:lstStyle/>
          <a:p>
            <a:r>
              <a:rPr lang="en-GB" altLang="en-US" dirty="0"/>
              <a:t>Trends: the global context</a:t>
            </a:r>
            <a:endParaRPr lang="nl-NL" dirty="0"/>
          </a:p>
        </p:txBody>
      </p:sp>
      <p:sp>
        <p:nvSpPr>
          <p:cNvPr id="4" name="Content Placeholder 1">
            <a:extLst>
              <a:ext uri="{FF2B5EF4-FFF2-40B4-BE49-F238E27FC236}">
                <a16:creationId xmlns:a16="http://schemas.microsoft.com/office/drawing/2014/main" id="{C7BCEBF7-A0A1-4D94-952E-AC5ECD7FD0E5}"/>
              </a:ext>
            </a:extLst>
          </p:cNvPr>
          <p:cNvSpPr>
            <a:spLocks noGrp="1"/>
          </p:cNvSpPr>
          <p:nvPr>
            <p:ph idx="1"/>
          </p:nvPr>
        </p:nvSpPr>
        <p:spPr>
          <a:xfrm>
            <a:off x="838200" y="1828615"/>
            <a:ext cx="8382000" cy="4584700"/>
          </a:xfrm>
        </p:spPr>
        <p:txBody>
          <a:bodyPr>
            <a:normAutofit fontScale="92500" lnSpcReduction="10000"/>
          </a:bodyPr>
          <a:lstStyle/>
          <a:p>
            <a:pPr marL="457200" indent="-457200">
              <a:buFont typeface="Arial" panose="020B0604020202020204" pitchFamily="34" charset="0"/>
              <a:buChar char="•"/>
            </a:pPr>
            <a:r>
              <a:rPr lang="en-GB" altLang="nl-NL" sz="2800" dirty="0"/>
              <a:t>Better or worse?</a:t>
            </a:r>
          </a:p>
          <a:p>
            <a:pPr marL="457200" indent="-457200">
              <a:buFont typeface="Arial" panose="020B0604020202020204" pitchFamily="34" charset="0"/>
              <a:buChar char="•"/>
            </a:pPr>
            <a:r>
              <a:rPr lang="en-GB" altLang="nl-NL" sz="2800" dirty="0"/>
              <a:t>Urbanisation and poverty</a:t>
            </a:r>
          </a:p>
          <a:p>
            <a:pPr marL="457200" indent="-457200">
              <a:buFont typeface="Arial" panose="020B0604020202020204" pitchFamily="34" charset="0"/>
              <a:buChar char="•"/>
            </a:pPr>
            <a:r>
              <a:rPr lang="en-GB" altLang="nl-NL" sz="2800" dirty="0"/>
              <a:t>Mass movement</a:t>
            </a:r>
          </a:p>
          <a:p>
            <a:pPr marL="457200" indent="-457200">
              <a:buFont typeface="Arial" panose="020B0604020202020204" pitchFamily="34" charset="0"/>
              <a:buChar char="•"/>
            </a:pPr>
            <a:r>
              <a:rPr lang="en-GB" altLang="nl-NL" sz="2800" dirty="0"/>
              <a:t>Changing economic and military power</a:t>
            </a:r>
          </a:p>
          <a:p>
            <a:pPr marL="457200" indent="-457200">
              <a:buFont typeface="Arial" panose="020B0604020202020204" pitchFamily="34" charset="0"/>
              <a:buChar char="•"/>
            </a:pPr>
            <a:r>
              <a:rPr lang="en-GB" altLang="nl-NL" sz="2800" dirty="0"/>
              <a:t>Socio-economic instability</a:t>
            </a:r>
          </a:p>
          <a:p>
            <a:pPr marL="457200" indent="-457200">
              <a:buFont typeface="Arial" panose="020B0604020202020204" pitchFamily="34" charset="0"/>
              <a:buChar char="•"/>
            </a:pPr>
            <a:r>
              <a:rPr lang="en-GB" altLang="nl-NL" sz="2800" dirty="0"/>
              <a:t>Globalisation and nationalism</a:t>
            </a:r>
          </a:p>
          <a:p>
            <a:pPr marL="457200" indent="-457200">
              <a:buFont typeface="Arial" panose="020B0604020202020204" pitchFamily="34" charset="0"/>
              <a:buChar char="•"/>
            </a:pPr>
            <a:r>
              <a:rPr lang="en-GB" altLang="nl-NL" sz="2800" dirty="0"/>
              <a:t>Nationalism and religious radicalism</a:t>
            </a:r>
          </a:p>
          <a:p>
            <a:pPr marL="457200" indent="-457200">
              <a:buFont typeface="Arial" panose="020B0604020202020204" pitchFamily="34" charset="0"/>
              <a:buChar char="•"/>
            </a:pPr>
            <a:r>
              <a:rPr lang="en-GB" altLang="nl-NL" sz="2800" dirty="0"/>
              <a:t>Climate change</a:t>
            </a:r>
          </a:p>
          <a:p>
            <a:pPr marL="457200" indent="-457200">
              <a:buFont typeface="Arial" panose="020B0604020202020204" pitchFamily="34" charset="0"/>
              <a:buChar char="•"/>
            </a:pPr>
            <a:r>
              <a:rPr lang="en-GB" altLang="nl-NL" sz="2800" dirty="0"/>
              <a:t>Technology and Artificial Intelligence</a:t>
            </a:r>
          </a:p>
          <a:p>
            <a:pPr marL="457200" indent="-457200">
              <a:buFont typeface="Arial" panose="020B0604020202020204" pitchFamily="34" charset="0"/>
              <a:buChar char="•"/>
            </a:pPr>
            <a:r>
              <a:rPr lang="en-GB" altLang="nl-NL" sz="2800" dirty="0"/>
              <a:t>What does it mean to be human?</a:t>
            </a:r>
          </a:p>
        </p:txBody>
      </p:sp>
      <p:sp>
        <p:nvSpPr>
          <p:cNvPr id="6" name="Slide Number Placeholder 5">
            <a:extLst>
              <a:ext uri="{FF2B5EF4-FFF2-40B4-BE49-F238E27FC236}">
                <a16:creationId xmlns:a16="http://schemas.microsoft.com/office/drawing/2014/main" id="{1C2FD0BF-4CAB-423F-9828-E74DD09302A6}"/>
              </a:ext>
            </a:extLst>
          </p:cNvPr>
          <p:cNvSpPr>
            <a:spLocks noGrp="1"/>
          </p:cNvSpPr>
          <p:nvPr>
            <p:ph type="sldNum" sz="quarter" idx="12"/>
          </p:nvPr>
        </p:nvSpPr>
        <p:spPr>
          <a:xfrm>
            <a:off x="838200" y="6334919"/>
            <a:ext cx="1529861" cy="365125"/>
          </a:xfrm>
          <a:noFill/>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fld id="{68D89544-DD09-4E08-9E23-1876F38E1E3A}" type="slidenum">
              <a:rPr lang="en-GB" altLang="en-US" sz="1000" b="0">
                <a:solidFill>
                  <a:schemeClr val="bg1"/>
                </a:solidFill>
                <a:latin typeface="+mj-lt"/>
              </a:rPr>
              <a:pPr>
                <a:spcBef>
                  <a:spcPct val="0"/>
                </a:spcBef>
                <a:buFontTx/>
                <a:buNone/>
              </a:pPr>
              <a:t>2</a:t>
            </a:fld>
            <a:endParaRPr lang="en-GB" altLang="en-US" sz="1000" b="0" dirty="0">
              <a:solidFill>
                <a:schemeClr val="bg1"/>
              </a:solidFill>
              <a:latin typeface="+mj-lt"/>
            </a:endParaRPr>
          </a:p>
        </p:txBody>
      </p:sp>
    </p:spTree>
    <p:extLst>
      <p:ext uri="{BB962C8B-B14F-4D97-AF65-F5344CB8AC3E}">
        <p14:creationId xmlns:p14="http://schemas.microsoft.com/office/powerpoint/2010/main" val="638970236"/>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3A9BBA34-B878-47DA-8D4E-A04EB0B5628D}"/>
              </a:ext>
            </a:extLst>
          </p:cNvPr>
          <p:cNvSpPr>
            <a:spLocks noGrp="1"/>
          </p:cNvSpPr>
          <p:nvPr>
            <p:ph type="title"/>
          </p:nvPr>
        </p:nvSpPr>
        <p:spPr/>
        <p:txBody>
          <a:bodyPr/>
          <a:lstStyle/>
          <a:p>
            <a:endParaRPr lang="en-GB" altLang="en-US"/>
          </a:p>
        </p:txBody>
      </p:sp>
      <p:sp>
        <p:nvSpPr>
          <p:cNvPr id="25603" name="Content Placeholder 2">
            <a:extLst>
              <a:ext uri="{FF2B5EF4-FFF2-40B4-BE49-F238E27FC236}">
                <a16:creationId xmlns:a16="http://schemas.microsoft.com/office/drawing/2014/main" id="{84556198-E49A-4750-82FF-91C912C01C9F}"/>
              </a:ext>
            </a:extLst>
          </p:cNvPr>
          <p:cNvSpPr>
            <a:spLocks noGrp="1"/>
          </p:cNvSpPr>
          <p:nvPr>
            <p:ph idx="1"/>
          </p:nvPr>
        </p:nvSpPr>
        <p:spPr/>
        <p:txBody>
          <a:bodyPr/>
          <a:lstStyle/>
          <a:p>
            <a:endParaRPr lang="en-GB" altLang="en-US"/>
          </a:p>
        </p:txBody>
      </p:sp>
      <p:sp>
        <p:nvSpPr>
          <p:cNvPr id="25604" name="Slide Number Placeholder 3">
            <a:extLst>
              <a:ext uri="{FF2B5EF4-FFF2-40B4-BE49-F238E27FC236}">
                <a16:creationId xmlns:a16="http://schemas.microsoft.com/office/drawing/2014/main" id="{229D1FF0-C1EC-4A44-8F4D-7E7A0345AC73}"/>
              </a:ext>
            </a:extLst>
          </p:cNvPr>
          <p:cNvSpPr>
            <a:spLocks noGrp="1"/>
          </p:cNvSpPr>
          <p:nvPr>
            <p:ph type="sldNum" sz="quarter" idx="12"/>
          </p:nvPr>
        </p:nvSpPr>
        <p:spPr>
          <a:noFill/>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fld id="{849E22F2-1497-4FB4-AB0B-E4746CB70CE6}" type="slidenum">
              <a:rPr lang="en-GB" altLang="en-US" sz="1000" b="0">
                <a:solidFill>
                  <a:schemeClr val="bg1"/>
                </a:solidFill>
                <a:latin typeface="+mj-lt"/>
              </a:rPr>
              <a:pPr>
                <a:spcBef>
                  <a:spcPct val="0"/>
                </a:spcBef>
                <a:buFontTx/>
                <a:buNone/>
              </a:pPr>
              <a:t>20</a:t>
            </a:fld>
            <a:endParaRPr lang="en-GB" altLang="en-US" sz="1000" b="0">
              <a:solidFill>
                <a:schemeClr val="bg1"/>
              </a:solidFill>
              <a:latin typeface="+mj-lt"/>
            </a:endParaRPr>
          </a:p>
        </p:txBody>
      </p:sp>
    </p:spTree>
  </p:cSld>
  <p:clrMapOvr>
    <a:masterClrMapping/>
  </p:clrMapOvr>
  <p:transition spd="med">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86AC69B-46DB-4786-A4CD-255F7572155B}"/>
              </a:ext>
            </a:extLst>
          </p:cNvPr>
          <p:cNvSpPr>
            <a:spLocks noGrp="1"/>
          </p:cNvSpPr>
          <p:nvPr>
            <p:ph type="title"/>
          </p:nvPr>
        </p:nvSpPr>
        <p:spPr/>
        <p:txBody>
          <a:bodyPr/>
          <a:lstStyle/>
          <a:p>
            <a:endParaRPr lang="nl-NL"/>
          </a:p>
        </p:txBody>
      </p:sp>
      <p:sp>
        <p:nvSpPr>
          <p:cNvPr id="4" name="Tijdelijke aanduiding voor inhoud 3">
            <a:extLst>
              <a:ext uri="{FF2B5EF4-FFF2-40B4-BE49-F238E27FC236}">
                <a16:creationId xmlns:a16="http://schemas.microsoft.com/office/drawing/2014/main" id="{D442EF7E-779E-4230-958B-587DEA9252C1}"/>
              </a:ext>
            </a:extLst>
          </p:cNvPr>
          <p:cNvSpPr>
            <a:spLocks noGrp="1"/>
          </p:cNvSpPr>
          <p:nvPr>
            <p:ph idx="1"/>
          </p:nvPr>
        </p:nvSpPr>
        <p:spPr/>
        <p:txBody>
          <a:bodyPr/>
          <a:lstStyle/>
          <a:p>
            <a:endParaRPr lang="nl-NL"/>
          </a:p>
        </p:txBody>
      </p:sp>
      <p:sp>
        <p:nvSpPr>
          <p:cNvPr id="26628" name="Slide Number Placeholder 3">
            <a:extLst>
              <a:ext uri="{FF2B5EF4-FFF2-40B4-BE49-F238E27FC236}">
                <a16:creationId xmlns:a16="http://schemas.microsoft.com/office/drawing/2014/main" id="{3DB99DB5-451B-41E5-A4CA-FF19D3282A79}"/>
              </a:ext>
            </a:extLst>
          </p:cNvPr>
          <p:cNvSpPr>
            <a:spLocks noGrp="1"/>
          </p:cNvSpPr>
          <p:nvPr>
            <p:ph type="sldNum" sz="quarter" idx="12"/>
          </p:nvPr>
        </p:nvSpPr>
        <p:spPr>
          <a:noFill/>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fld id="{FF6669D6-8C5D-42E2-8875-7F8E5E2699BE}" type="slidenum">
              <a:rPr lang="en-GB" altLang="en-US" sz="1000" b="0">
                <a:solidFill>
                  <a:schemeClr val="bg1"/>
                </a:solidFill>
                <a:latin typeface="+mj-lt"/>
              </a:rPr>
              <a:pPr>
                <a:spcBef>
                  <a:spcPct val="0"/>
                </a:spcBef>
                <a:buFontTx/>
                <a:buNone/>
              </a:pPr>
              <a:t>21</a:t>
            </a:fld>
            <a:endParaRPr lang="en-GB" altLang="en-US" sz="1000" b="0">
              <a:solidFill>
                <a:schemeClr val="bg1"/>
              </a:solidFill>
              <a:latin typeface="+mj-lt"/>
            </a:endParaRPr>
          </a:p>
        </p:txBody>
      </p:sp>
    </p:spTree>
  </p:cSld>
  <p:clrMapOvr>
    <a:masterClrMapping/>
  </p:clrMapOvr>
  <p:transition spd="med">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0E4526-69B5-4695-AD43-6B7A80D663DE}"/>
              </a:ext>
            </a:extLst>
          </p:cNvPr>
          <p:cNvSpPr>
            <a:spLocks noGrp="1"/>
          </p:cNvSpPr>
          <p:nvPr>
            <p:ph type="title"/>
          </p:nvPr>
        </p:nvSpPr>
        <p:spPr/>
        <p:txBody>
          <a:bodyPr/>
          <a:lstStyle/>
          <a:p>
            <a:r>
              <a:rPr lang="en-GB" altLang="en-US" sz="4000" dirty="0"/>
              <a:t>Trends: within the church</a:t>
            </a:r>
            <a:endParaRPr lang="nl-NL" dirty="0"/>
          </a:p>
        </p:txBody>
      </p:sp>
      <p:sp>
        <p:nvSpPr>
          <p:cNvPr id="4" name="Content Placeholder 1">
            <a:extLst>
              <a:ext uri="{FF2B5EF4-FFF2-40B4-BE49-F238E27FC236}">
                <a16:creationId xmlns:a16="http://schemas.microsoft.com/office/drawing/2014/main" id="{C7BCEBF7-A0A1-4D94-952E-AC5ECD7FD0E5}"/>
              </a:ext>
            </a:extLst>
          </p:cNvPr>
          <p:cNvSpPr>
            <a:spLocks noGrp="1"/>
          </p:cNvSpPr>
          <p:nvPr>
            <p:ph idx="1"/>
          </p:nvPr>
        </p:nvSpPr>
        <p:spPr>
          <a:xfrm>
            <a:off x="838200" y="1828615"/>
            <a:ext cx="9194800" cy="4506304"/>
          </a:xfrm>
        </p:spPr>
        <p:txBody>
          <a:bodyPr>
            <a:normAutofit lnSpcReduction="10000"/>
          </a:bodyPr>
          <a:lstStyle/>
          <a:p>
            <a:pPr marL="457200" indent="-457200">
              <a:buFont typeface="Arial" panose="020B0604020202020204" pitchFamily="34" charset="0"/>
              <a:buChar char="•"/>
            </a:pPr>
            <a:r>
              <a:rPr lang="en-GB" altLang="nl-NL" sz="2800" dirty="0"/>
              <a:t>Churches and NGOs in poverty reduction and care</a:t>
            </a:r>
          </a:p>
          <a:p>
            <a:pPr marL="457200" indent="-457200">
              <a:buFont typeface="Arial" panose="020B0604020202020204" pitchFamily="34" charset="0"/>
              <a:buChar char="•"/>
            </a:pPr>
            <a:r>
              <a:rPr lang="en-GB" altLang="nl-NL" sz="2800" dirty="0"/>
              <a:t>Changing demographics</a:t>
            </a:r>
          </a:p>
          <a:p>
            <a:pPr marL="457200" indent="-457200">
              <a:buFont typeface="Arial" panose="020B0604020202020204" pitchFamily="34" charset="0"/>
              <a:buChar char="•"/>
            </a:pPr>
            <a:r>
              <a:rPr lang="en-GB" altLang="nl-NL" sz="2800" dirty="0"/>
              <a:t>Diversity</a:t>
            </a:r>
          </a:p>
          <a:p>
            <a:pPr marL="457200" indent="-457200">
              <a:buFont typeface="Arial" panose="020B0604020202020204" pitchFamily="34" charset="0"/>
              <a:buChar char="•"/>
            </a:pPr>
            <a:r>
              <a:rPr lang="en-GB" altLang="nl-NL" sz="2800" dirty="0"/>
              <a:t>Multiplication of denominations</a:t>
            </a:r>
          </a:p>
          <a:p>
            <a:pPr marL="457200" indent="-457200">
              <a:buFont typeface="Arial" panose="020B0604020202020204" pitchFamily="34" charset="0"/>
              <a:buChar char="•"/>
            </a:pPr>
            <a:r>
              <a:rPr lang="en-GB" altLang="nl-NL" sz="2800" dirty="0"/>
              <a:t>Church on the move</a:t>
            </a:r>
          </a:p>
          <a:p>
            <a:pPr marL="457200" indent="-457200">
              <a:buFont typeface="Arial" panose="020B0604020202020204" pitchFamily="34" charset="0"/>
              <a:buChar char="•"/>
            </a:pPr>
            <a:r>
              <a:rPr lang="en-GB" altLang="nl-NL" sz="2800" dirty="0"/>
              <a:t>Mega churches </a:t>
            </a:r>
          </a:p>
          <a:p>
            <a:pPr marL="457200" indent="-457200">
              <a:buFont typeface="Arial" panose="020B0604020202020204" pitchFamily="34" charset="0"/>
              <a:buChar char="•"/>
            </a:pPr>
            <a:r>
              <a:rPr lang="en-GB" altLang="nl-NL" sz="2800" dirty="0"/>
              <a:t>Dialogue between church traditions</a:t>
            </a:r>
          </a:p>
          <a:p>
            <a:pPr marL="457200" indent="-457200">
              <a:buFont typeface="Arial" panose="020B0604020202020204" pitchFamily="34" charset="0"/>
              <a:buChar char="•"/>
            </a:pPr>
            <a:r>
              <a:rPr lang="en-GB" altLang="nl-NL" sz="2800" dirty="0"/>
              <a:t>Persecution and marginality</a:t>
            </a:r>
          </a:p>
          <a:p>
            <a:pPr marL="457200" indent="-457200">
              <a:buFont typeface="Arial" panose="020B0604020202020204" pitchFamily="34" charset="0"/>
              <a:buChar char="•"/>
            </a:pPr>
            <a:r>
              <a:rPr lang="en-GB" altLang="nl-NL" sz="2800" dirty="0"/>
              <a:t>Vulnerability</a:t>
            </a:r>
          </a:p>
        </p:txBody>
      </p:sp>
      <p:sp>
        <p:nvSpPr>
          <p:cNvPr id="6" name="Slide Number Placeholder 5">
            <a:extLst>
              <a:ext uri="{FF2B5EF4-FFF2-40B4-BE49-F238E27FC236}">
                <a16:creationId xmlns:a16="http://schemas.microsoft.com/office/drawing/2014/main" id="{1C2FD0BF-4CAB-423F-9828-E74DD09302A6}"/>
              </a:ext>
            </a:extLst>
          </p:cNvPr>
          <p:cNvSpPr>
            <a:spLocks noGrp="1"/>
          </p:cNvSpPr>
          <p:nvPr>
            <p:ph type="sldNum" sz="quarter" idx="12"/>
          </p:nvPr>
        </p:nvSpPr>
        <p:spPr>
          <a:xfrm>
            <a:off x="838200" y="6334919"/>
            <a:ext cx="1529861" cy="365125"/>
          </a:xfrm>
          <a:noFill/>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fld id="{68D89544-DD09-4E08-9E23-1876F38E1E3A}" type="slidenum">
              <a:rPr lang="en-GB" altLang="en-US" sz="1000" b="0">
                <a:solidFill>
                  <a:schemeClr val="bg1"/>
                </a:solidFill>
                <a:latin typeface="+mj-lt"/>
              </a:rPr>
              <a:pPr>
                <a:spcBef>
                  <a:spcPct val="0"/>
                </a:spcBef>
                <a:buFontTx/>
                <a:buNone/>
              </a:pPr>
              <a:t>3</a:t>
            </a:fld>
            <a:endParaRPr lang="en-GB" altLang="en-US" sz="1000" b="0" dirty="0">
              <a:solidFill>
                <a:schemeClr val="bg1"/>
              </a:solidFill>
              <a:latin typeface="+mj-lt"/>
            </a:endParaRPr>
          </a:p>
        </p:txBody>
      </p:sp>
    </p:spTree>
    <p:extLst>
      <p:ext uri="{BB962C8B-B14F-4D97-AF65-F5344CB8AC3E}">
        <p14:creationId xmlns:p14="http://schemas.microsoft.com/office/powerpoint/2010/main" val="3658950030"/>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0E4526-69B5-4695-AD43-6B7A80D663DE}"/>
              </a:ext>
            </a:extLst>
          </p:cNvPr>
          <p:cNvSpPr>
            <a:spLocks noGrp="1"/>
          </p:cNvSpPr>
          <p:nvPr>
            <p:ph type="title"/>
          </p:nvPr>
        </p:nvSpPr>
        <p:spPr/>
        <p:txBody>
          <a:bodyPr/>
          <a:lstStyle/>
          <a:p>
            <a:r>
              <a:rPr lang="en-GB" altLang="en-US" sz="4000" dirty="0"/>
              <a:t>Trends: in global mission</a:t>
            </a:r>
            <a:endParaRPr lang="nl-NL" dirty="0"/>
          </a:p>
        </p:txBody>
      </p:sp>
      <p:sp>
        <p:nvSpPr>
          <p:cNvPr id="4" name="Content Placeholder 1">
            <a:extLst>
              <a:ext uri="{FF2B5EF4-FFF2-40B4-BE49-F238E27FC236}">
                <a16:creationId xmlns:a16="http://schemas.microsoft.com/office/drawing/2014/main" id="{C7BCEBF7-A0A1-4D94-952E-AC5ECD7FD0E5}"/>
              </a:ext>
            </a:extLst>
          </p:cNvPr>
          <p:cNvSpPr>
            <a:spLocks noGrp="1"/>
          </p:cNvSpPr>
          <p:nvPr>
            <p:ph idx="1"/>
          </p:nvPr>
        </p:nvSpPr>
        <p:spPr>
          <a:xfrm>
            <a:off x="838200" y="1828615"/>
            <a:ext cx="9194800" cy="4506304"/>
          </a:xfrm>
        </p:spPr>
        <p:txBody>
          <a:bodyPr>
            <a:normAutofit fontScale="92500" lnSpcReduction="20000"/>
          </a:bodyPr>
          <a:lstStyle/>
          <a:p>
            <a:pPr marL="457200" indent="-457200">
              <a:buFont typeface="Arial" panose="020B0604020202020204" pitchFamily="34" charset="0"/>
              <a:buChar char="•"/>
            </a:pPr>
            <a:r>
              <a:rPr lang="en-GB" altLang="nl-NL" sz="2800" dirty="0"/>
              <a:t>Mission from everywhere</a:t>
            </a:r>
          </a:p>
          <a:p>
            <a:pPr marL="457200" indent="-457200">
              <a:buFont typeface="Arial" panose="020B0604020202020204" pitchFamily="34" charset="0"/>
              <a:buChar char="•"/>
            </a:pPr>
            <a:r>
              <a:rPr lang="en-GB" altLang="nl-NL" sz="2800" dirty="0"/>
              <a:t>Reverse mission to the post-Christian</a:t>
            </a:r>
          </a:p>
          <a:p>
            <a:pPr marL="457200" indent="-457200">
              <a:buFont typeface="Arial" panose="020B0604020202020204" pitchFamily="34" charset="0"/>
              <a:buChar char="•"/>
            </a:pPr>
            <a:r>
              <a:rPr lang="en-GB" altLang="nl-NL" sz="2800" dirty="0"/>
              <a:t>Faltering financial systems</a:t>
            </a:r>
          </a:p>
          <a:p>
            <a:pPr marL="457200" indent="-457200">
              <a:buFont typeface="Arial" panose="020B0604020202020204" pitchFamily="34" charset="0"/>
              <a:buChar char="•"/>
            </a:pPr>
            <a:r>
              <a:rPr lang="en-GB" altLang="nl-NL" sz="2800" dirty="0"/>
              <a:t>Multiplication of agencies</a:t>
            </a:r>
          </a:p>
          <a:p>
            <a:pPr marL="457200" indent="-457200">
              <a:buFont typeface="Arial" panose="020B0604020202020204" pitchFamily="34" charset="0"/>
              <a:buChar char="•"/>
            </a:pPr>
            <a:r>
              <a:rPr lang="en-GB" altLang="nl-NL" sz="2800" dirty="0"/>
              <a:t>Short term</a:t>
            </a:r>
          </a:p>
          <a:p>
            <a:pPr marL="457200" indent="-457200">
              <a:buFont typeface="Arial" panose="020B0604020202020204" pitchFamily="34" charset="0"/>
              <a:buChar char="•"/>
            </a:pPr>
            <a:r>
              <a:rPr lang="en-GB" altLang="nl-NL" sz="2800" dirty="0"/>
              <a:t>On the job training</a:t>
            </a:r>
          </a:p>
          <a:p>
            <a:pPr marL="457200" indent="-457200">
              <a:buFont typeface="Arial" panose="020B0604020202020204" pitchFamily="34" charset="0"/>
              <a:buChar char="•"/>
            </a:pPr>
            <a:r>
              <a:rPr lang="en-GB" altLang="nl-NL" sz="2800" dirty="0"/>
              <a:t>Mission in the post-Christian</a:t>
            </a:r>
          </a:p>
          <a:p>
            <a:pPr marL="457200" indent="-457200">
              <a:buFont typeface="Arial" panose="020B0604020202020204" pitchFamily="34" charset="0"/>
              <a:buChar char="•"/>
            </a:pPr>
            <a:r>
              <a:rPr lang="en-GB" altLang="nl-NL" sz="2800" dirty="0"/>
              <a:t>Direct church sending</a:t>
            </a:r>
          </a:p>
          <a:p>
            <a:pPr marL="457200" indent="-457200">
              <a:buFont typeface="Arial" panose="020B0604020202020204" pitchFamily="34" charset="0"/>
              <a:buChar char="•"/>
            </a:pPr>
            <a:r>
              <a:rPr lang="en-GB" altLang="nl-NL" sz="2800" dirty="0"/>
              <a:t>CP vs Caring</a:t>
            </a:r>
          </a:p>
          <a:p>
            <a:pPr marL="457200" indent="-457200">
              <a:buFont typeface="Arial" panose="020B0604020202020204" pitchFamily="34" charset="0"/>
              <a:buChar char="•"/>
            </a:pPr>
            <a:r>
              <a:rPr lang="en-GB" altLang="nl-NL" sz="2800" dirty="0"/>
              <a:t>Contextualisation and local theologies</a:t>
            </a:r>
          </a:p>
          <a:p>
            <a:pPr marL="457200" indent="-457200">
              <a:buFont typeface="Arial" panose="020B0604020202020204" pitchFamily="34" charset="0"/>
              <a:buChar char="•"/>
            </a:pPr>
            <a:r>
              <a:rPr lang="en-GB" altLang="nl-NL" sz="2800" dirty="0"/>
              <a:t>Rethinking mission</a:t>
            </a:r>
          </a:p>
        </p:txBody>
      </p:sp>
      <p:sp>
        <p:nvSpPr>
          <p:cNvPr id="6" name="Slide Number Placeholder 5">
            <a:extLst>
              <a:ext uri="{FF2B5EF4-FFF2-40B4-BE49-F238E27FC236}">
                <a16:creationId xmlns:a16="http://schemas.microsoft.com/office/drawing/2014/main" id="{1C2FD0BF-4CAB-423F-9828-E74DD09302A6}"/>
              </a:ext>
            </a:extLst>
          </p:cNvPr>
          <p:cNvSpPr>
            <a:spLocks noGrp="1"/>
          </p:cNvSpPr>
          <p:nvPr>
            <p:ph type="sldNum" sz="quarter" idx="12"/>
          </p:nvPr>
        </p:nvSpPr>
        <p:spPr>
          <a:xfrm>
            <a:off x="838200" y="6334919"/>
            <a:ext cx="1529861" cy="365125"/>
          </a:xfrm>
          <a:noFill/>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fld id="{68D89544-DD09-4E08-9E23-1876F38E1E3A}" type="slidenum">
              <a:rPr lang="en-GB" altLang="en-US" sz="1000" b="0">
                <a:solidFill>
                  <a:schemeClr val="bg1"/>
                </a:solidFill>
                <a:latin typeface="+mj-lt"/>
              </a:rPr>
              <a:pPr>
                <a:spcBef>
                  <a:spcPct val="0"/>
                </a:spcBef>
                <a:buFontTx/>
                <a:buNone/>
              </a:pPr>
              <a:t>4</a:t>
            </a:fld>
            <a:endParaRPr lang="en-GB" altLang="en-US" sz="1000" b="0" dirty="0">
              <a:solidFill>
                <a:schemeClr val="bg1"/>
              </a:solidFill>
              <a:latin typeface="+mj-lt"/>
            </a:endParaRPr>
          </a:p>
        </p:txBody>
      </p:sp>
    </p:spTree>
    <p:extLst>
      <p:ext uri="{BB962C8B-B14F-4D97-AF65-F5344CB8AC3E}">
        <p14:creationId xmlns:p14="http://schemas.microsoft.com/office/powerpoint/2010/main" val="4255697029"/>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3FD15BDE-4412-43A4-9287-C93D9D451D52}"/>
              </a:ext>
            </a:extLst>
          </p:cNvPr>
          <p:cNvSpPr/>
          <p:nvPr/>
        </p:nvSpPr>
        <p:spPr>
          <a:xfrm>
            <a:off x="927100" y="0"/>
            <a:ext cx="2641600" cy="742337"/>
          </a:xfrm>
          <a:prstGeom prst="rect">
            <a:avLst/>
          </a:prstGeom>
          <a:solidFill>
            <a:srgbClr val="F8B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cap="small" dirty="0"/>
              <a:t>Challenges </a:t>
            </a:r>
            <a:r>
              <a:rPr lang="en-GB" sz="2800" cap="small" dirty="0">
                <a:solidFill>
                  <a:srgbClr val="3C93C0"/>
                </a:solidFill>
              </a:rPr>
              <a:t>|</a:t>
            </a:r>
            <a:r>
              <a:rPr lang="en-GB" sz="2800" cap="small" dirty="0">
                <a:solidFill>
                  <a:schemeClr val="bg1"/>
                </a:solidFill>
              </a:rPr>
              <a:t> 1</a:t>
            </a:r>
            <a:endParaRPr lang="nl-NL" sz="2800" dirty="0">
              <a:solidFill>
                <a:schemeClr val="bg1"/>
              </a:solidFill>
            </a:endParaRPr>
          </a:p>
        </p:txBody>
      </p:sp>
      <p:sp>
        <p:nvSpPr>
          <p:cNvPr id="4" name="Content Placeholder 1">
            <a:extLst>
              <a:ext uri="{FF2B5EF4-FFF2-40B4-BE49-F238E27FC236}">
                <a16:creationId xmlns:a16="http://schemas.microsoft.com/office/drawing/2014/main" id="{C7BCEBF7-A0A1-4D94-952E-AC5ECD7FD0E5}"/>
              </a:ext>
            </a:extLst>
          </p:cNvPr>
          <p:cNvSpPr>
            <a:spLocks noGrp="1"/>
          </p:cNvSpPr>
          <p:nvPr>
            <p:ph idx="1"/>
          </p:nvPr>
        </p:nvSpPr>
        <p:spPr>
          <a:xfrm>
            <a:off x="838200" y="1968499"/>
            <a:ext cx="9194800" cy="4366419"/>
          </a:xfrm>
        </p:spPr>
        <p:txBody>
          <a:bodyPr>
            <a:normAutofit/>
          </a:bodyPr>
          <a:lstStyle/>
          <a:p>
            <a:pPr>
              <a:defRPr/>
            </a:pPr>
            <a:endParaRPr lang="en-GB" sz="2800" dirty="0"/>
          </a:p>
          <a:p>
            <a:pPr>
              <a:defRPr/>
            </a:pPr>
            <a:r>
              <a:rPr lang="en-GB" sz="2800" dirty="0"/>
              <a:t>Christendom mission (Kreider):</a:t>
            </a:r>
          </a:p>
          <a:p>
            <a:pPr>
              <a:buFont typeface="Wingdings" panose="05000000000000000000" pitchFamily="2" charset="2"/>
              <a:buChar char="ü"/>
              <a:defRPr/>
            </a:pPr>
            <a:r>
              <a:rPr lang="en-GB" sz="2800" dirty="0"/>
              <a:t>Geographically defined</a:t>
            </a:r>
          </a:p>
          <a:p>
            <a:pPr>
              <a:buFont typeface="Wingdings" panose="05000000000000000000" pitchFamily="2" charset="2"/>
              <a:buChar char="ü"/>
              <a:defRPr/>
            </a:pPr>
            <a:r>
              <a:rPr lang="en-GB" sz="2800" dirty="0"/>
              <a:t>Responsibility of the church</a:t>
            </a:r>
          </a:p>
          <a:p>
            <a:pPr>
              <a:buFont typeface="Wingdings" panose="05000000000000000000" pitchFamily="2" charset="2"/>
              <a:buChar char="ü"/>
              <a:defRPr/>
            </a:pPr>
            <a:r>
              <a:rPr lang="en-GB" sz="2800" dirty="0"/>
              <a:t>Special agents</a:t>
            </a:r>
          </a:p>
          <a:p>
            <a:pPr>
              <a:buFont typeface="Wingdings" panose="05000000000000000000" pitchFamily="2" charset="2"/>
              <a:buChar char="ü"/>
              <a:defRPr/>
            </a:pPr>
            <a:r>
              <a:rPr lang="en-GB" sz="2800" dirty="0"/>
              <a:t>Goal is establishment of the church</a:t>
            </a:r>
          </a:p>
          <a:p>
            <a:pPr>
              <a:defRPr/>
            </a:pPr>
            <a:endParaRPr lang="en-GB" sz="2800" dirty="0"/>
          </a:p>
        </p:txBody>
      </p:sp>
      <p:sp>
        <p:nvSpPr>
          <p:cNvPr id="6" name="Slide Number Placeholder 5">
            <a:extLst>
              <a:ext uri="{FF2B5EF4-FFF2-40B4-BE49-F238E27FC236}">
                <a16:creationId xmlns:a16="http://schemas.microsoft.com/office/drawing/2014/main" id="{1C2FD0BF-4CAB-423F-9828-E74DD09302A6}"/>
              </a:ext>
            </a:extLst>
          </p:cNvPr>
          <p:cNvSpPr>
            <a:spLocks noGrp="1"/>
          </p:cNvSpPr>
          <p:nvPr>
            <p:ph type="sldNum" sz="quarter" idx="12"/>
          </p:nvPr>
        </p:nvSpPr>
        <p:spPr>
          <a:xfrm>
            <a:off x="838200" y="6334919"/>
            <a:ext cx="1529861" cy="365125"/>
          </a:xfrm>
          <a:noFill/>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fld id="{68D89544-DD09-4E08-9E23-1876F38E1E3A}" type="slidenum">
              <a:rPr lang="en-GB" altLang="en-US" sz="1000" b="0">
                <a:solidFill>
                  <a:schemeClr val="bg1"/>
                </a:solidFill>
                <a:latin typeface="+mj-lt"/>
              </a:rPr>
              <a:pPr>
                <a:spcBef>
                  <a:spcPct val="0"/>
                </a:spcBef>
                <a:buFontTx/>
                <a:buNone/>
              </a:pPr>
              <a:t>5</a:t>
            </a:fld>
            <a:endParaRPr lang="en-GB" altLang="en-US" sz="1000" b="0" dirty="0">
              <a:solidFill>
                <a:schemeClr val="bg1"/>
              </a:solidFill>
              <a:latin typeface="+mj-lt"/>
            </a:endParaRPr>
          </a:p>
        </p:txBody>
      </p:sp>
      <p:sp>
        <p:nvSpPr>
          <p:cNvPr id="13" name="Titel 12">
            <a:extLst>
              <a:ext uri="{FF2B5EF4-FFF2-40B4-BE49-F238E27FC236}">
                <a16:creationId xmlns:a16="http://schemas.microsoft.com/office/drawing/2014/main" id="{40A92F45-6A87-4B09-87A8-3276ED556482}"/>
              </a:ext>
            </a:extLst>
          </p:cNvPr>
          <p:cNvSpPr>
            <a:spLocks noGrp="1"/>
          </p:cNvSpPr>
          <p:nvPr>
            <p:ph type="title"/>
          </p:nvPr>
        </p:nvSpPr>
        <p:spPr>
          <a:xfrm>
            <a:off x="838200" y="882220"/>
            <a:ext cx="7652238" cy="1340279"/>
          </a:xfrm>
        </p:spPr>
        <p:txBody>
          <a:bodyPr>
            <a:normAutofit/>
          </a:bodyPr>
          <a:lstStyle/>
          <a:p>
            <a:r>
              <a:rPr lang="en-GB" sz="3600" dirty="0"/>
              <a:t>1. What shapes our understanding </a:t>
            </a:r>
            <a:br>
              <a:rPr lang="en-GB" sz="3600" dirty="0"/>
            </a:br>
            <a:r>
              <a:rPr lang="en-GB" sz="3600" dirty="0"/>
              <a:t>of mission?</a:t>
            </a:r>
            <a:endParaRPr lang="nl-NL" dirty="0"/>
          </a:p>
        </p:txBody>
      </p:sp>
    </p:spTree>
    <p:extLst>
      <p:ext uri="{BB962C8B-B14F-4D97-AF65-F5344CB8AC3E}">
        <p14:creationId xmlns:p14="http://schemas.microsoft.com/office/powerpoint/2010/main" val="67303157"/>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3FD15BDE-4412-43A4-9287-C93D9D451D52}"/>
              </a:ext>
            </a:extLst>
          </p:cNvPr>
          <p:cNvSpPr/>
          <p:nvPr/>
        </p:nvSpPr>
        <p:spPr>
          <a:xfrm>
            <a:off x="927100" y="0"/>
            <a:ext cx="2641600" cy="742337"/>
          </a:xfrm>
          <a:prstGeom prst="rect">
            <a:avLst/>
          </a:prstGeom>
          <a:solidFill>
            <a:srgbClr val="F8B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cap="small" dirty="0"/>
              <a:t>Challenges </a:t>
            </a:r>
            <a:r>
              <a:rPr lang="en-GB" sz="2800" cap="small" dirty="0">
                <a:solidFill>
                  <a:srgbClr val="3C93C0"/>
                </a:solidFill>
              </a:rPr>
              <a:t>|</a:t>
            </a:r>
            <a:r>
              <a:rPr lang="en-GB" sz="2800" cap="small" dirty="0"/>
              <a:t> 1</a:t>
            </a:r>
            <a:endParaRPr lang="nl-NL" sz="2800" dirty="0"/>
          </a:p>
        </p:txBody>
      </p:sp>
      <p:sp>
        <p:nvSpPr>
          <p:cNvPr id="6" name="Slide Number Placeholder 5">
            <a:extLst>
              <a:ext uri="{FF2B5EF4-FFF2-40B4-BE49-F238E27FC236}">
                <a16:creationId xmlns:a16="http://schemas.microsoft.com/office/drawing/2014/main" id="{1C2FD0BF-4CAB-423F-9828-E74DD09302A6}"/>
              </a:ext>
            </a:extLst>
          </p:cNvPr>
          <p:cNvSpPr>
            <a:spLocks noGrp="1"/>
          </p:cNvSpPr>
          <p:nvPr>
            <p:ph type="sldNum" sz="quarter" idx="12"/>
          </p:nvPr>
        </p:nvSpPr>
        <p:spPr>
          <a:xfrm>
            <a:off x="838200" y="6334919"/>
            <a:ext cx="1529861" cy="365125"/>
          </a:xfrm>
          <a:noFill/>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fld id="{68D89544-DD09-4E08-9E23-1876F38E1E3A}" type="slidenum">
              <a:rPr lang="en-GB" altLang="en-US" sz="1000" b="0">
                <a:solidFill>
                  <a:schemeClr val="bg1"/>
                </a:solidFill>
                <a:latin typeface="+mj-lt"/>
              </a:rPr>
              <a:pPr>
                <a:spcBef>
                  <a:spcPct val="0"/>
                </a:spcBef>
                <a:buFontTx/>
                <a:buNone/>
              </a:pPr>
              <a:t>6</a:t>
            </a:fld>
            <a:endParaRPr lang="en-GB" altLang="en-US" sz="1000" b="0" dirty="0">
              <a:solidFill>
                <a:schemeClr val="bg1"/>
              </a:solidFill>
              <a:latin typeface="+mj-lt"/>
            </a:endParaRPr>
          </a:p>
        </p:txBody>
      </p:sp>
      <p:sp>
        <p:nvSpPr>
          <p:cNvPr id="13" name="Titel 12">
            <a:extLst>
              <a:ext uri="{FF2B5EF4-FFF2-40B4-BE49-F238E27FC236}">
                <a16:creationId xmlns:a16="http://schemas.microsoft.com/office/drawing/2014/main" id="{40A92F45-6A87-4B09-87A8-3276ED556482}"/>
              </a:ext>
            </a:extLst>
          </p:cNvPr>
          <p:cNvSpPr>
            <a:spLocks noGrp="1"/>
          </p:cNvSpPr>
          <p:nvPr>
            <p:ph type="title"/>
          </p:nvPr>
        </p:nvSpPr>
        <p:spPr>
          <a:xfrm>
            <a:off x="838200" y="882220"/>
            <a:ext cx="9559924" cy="1340279"/>
          </a:xfrm>
        </p:spPr>
        <p:txBody>
          <a:bodyPr>
            <a:normAutofit/>
          </a:bodyPr>
          <a:lstStyle/>
          <a:p>
            <a:pPr algn="ctr"/>
            <a:r>
              <a:rPr lang="en-GB" altLang="nl-NL" sz="3600" dirty="0"/>
              <a:t>‘Mission = sending’</a:t>
            </a:r>
            <a:endParaRPr lang="nl-NL" dirty="0"/>
          </a:p>
        </p:txBody>
      </p:sp>
      <p:sp>
        <p:nvSpPr>
          <p:cNvPr id="12" name="Content Placeholder 1">
            <a:extLst>
              <a:ext uri="{FF2B5EF4-FFF2-40B4-BE49-F238E27FC236}">
                <a16:creationId xmlns:a16="http://schemas.microsoft.com/office/drawing/2014/main" id="{163EABF2-6EA3-48AC-A02F-016E81435C22}"/>
              </a:ext>
            </a:extLst>
          </p:cNvPr>
          <p:cNvSpPr>
            <a:spLocks noGrp="1"/>
          </p:cNvSpPr>
          <p:nvPr>
            <p:ph idx="1"/>
          </p:nvPr>
        </p:nvSpPr>
        <p:spPr>
          <a:xfrm>
            <a:off x="838200" y="1970088"/>
            <a:ext cx="9559925" cy="3463925"/>
          </a:xfrm>
        </p:spPr>
        <p:txBody>
          <a:bodyPr>
            <a:normAutofit/>
          </a:bodyPr>
          <a:lstStyle/>
          <a:p>
            <a:pPr algn="ctr"/>
            <a:r>
              <a:rPr lang="en-GB" altLang="nl-NL" sz="3000" b="1" dirty="0"/>
              <a:t>The major obstacle to the church fully participating in the mission of God</a:t>
            </a:r>
          </a:p>
          <a:p>
            <a:endParaRPr lang="en-GB" altLang="nl-NL" dirty="0"/>
          </a:p>
          <a:p>
            <a:r>
              <a:rPr lang="en-GB" altLang="nl-NL" b="1" dirty="0"/>
              <a:t>Frontier mission: </a:t>
            </a:r>
          </a:p>
          <a:p>
            <a:pPr marL="342900" indent="-342900">
              <a:buFont typeface="Arial" panose="020B0604020202020204" pitchFamily="34" charset="0"/>
              <a:buChar char="•"/>
            </a:pPr>
            <a:r>
              <a:rPr lang="en-GB" altLang="nl-NL" b="0" dirty="0"/>
              <a:t>Pioneering among ethno-cultural and ethno-linguistic populations where there is no indigenous church</a:t>
            </a:r>
          </a:p>
          <a:p>
            <a:pPr marL="342900" indent="-342900">
              <a:buFont typeface="Arial" panose="020B0604020202020204" pitchFamily="34" charset="0"/>
              <a:buChar char="•"/>
            </a:pPr>
            <a:r>
              <a:rPr lang="en-GB" altLang="nl-NL" dirty="0"/>
              <a:t>People groups/unreached-unengaged/10/40 window/finish </a:t>
            </a:r>
            <a:br>
              <a:rPr lang="en-GB" altLang="nl-NL" dirty="0"/>
            </a:br>
            <a:r>
              <a:rPr lang="en-GB" altLang="nl-NL" dirty="0"/>
              <a:t>the task</a:t>
            </a:r>
          </a:p>
        </p:txBody>
      </p:sp>
    </p:spTree>
    <p:extLst>
      <p:ext uri="{BB962C8B-B14F-4D97-AF65-F5344CB8AC3E}">
        <p14:creationId xmlns:p14="http://schemas.microsoft.com/office/powerpoint/2010/main" val="2932657117"/>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3FD15BDE-4412-43A4-9287-C93D9D451D52}"/>
              </a:ext>
            </a:extLst>
          </p:cNvPr>
          <p:cNvSpPr/>
          <p:nvPr/>
        </p:nvSpPr>
        <p:spPr>
          <a:xfrm>
            <a:off x="927100" y="0"/>
            <a:ext cx="2641600" cy="742337"/>
          </a:xfrm>
          <a:prstGeom prst="rect">
            <a:avLst/>
          </a:prstGeom>
          <a:solidFill>
            <a:srgbClr val="F8B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cap="small" dirty="0"/>
              <a:t>Challenges </a:t>
            </a:r>
            <a:r>
              <a:rPr lang="en-GB" sz="2800" cap="small" dirty="0">
                <a:solidFill>
                  <a:srgbClr val="3C93C0"/>
                </a:solidFill>
              </a:rPr>
              <a:t>|</a:t>
            </a:r>
            <a:r>
              <a:rPr lang="en-GB" sz="2800" cap="small" dirty="0"/>
              <a:t> 1</a:t>
            </a:r>
            <a:endParaRPr lang="nl-NL" sz="2800" dirty="0"/>
          </a:p>
        </p:txBody>
      </p:sp>
      <p:sp>
        <p:nvSpPr>
          <p:cNvPr id="6" name="Slide Number Placeholder 5">
            <a:extLst>
              <a:ext uri="{FF2B5EF4-FFF2-40B4-BE49-F238E27FC236}">
                <a16:creationId xmlns:a16="http://schemas.microsoft.com/office/drawing/2014/main" id="{1C2FD0BF-4CAB-423F-9828-E74DD09302A6}"/>
              </a:ext>
            </a:extLst>
          </p:cNvPr>
          <p:cNvSpPr>
            <a:spLocks noGrp="1"/>
          </p:cNvSpPr>
          <p:nvPr>
            <p:ph type="sldNum" sz="quarter" idx="12"/>
          </p:nvPr>
        </p:nvSpPr>
        <p:spPr>
          <a:xfrm>
            <a:off x="838200" y="6334919"/>
            <a:ext cx="1529861" cy="365125"/>
          </a:xfrm>
          <a:noFill/>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fld id="{68D89544-DD09-4E08-9E23-1876F38E1E3A}" type="slidenum">
              <a:rPr lang="en-GB" altLang="en-US" sz="1000" b="0">
                <a:solidFill>
                  <a:schemeClr val="bg1"/>
                </a:solidFill>
                <a:latin typeface="+mj-lt"/>
              </a:rPr>
              <a:pPr>
                <a:spcBef>
                  <a:spcPct val="0"/>
                </a:spcBef>
                <a:buFontTx/>
                <a:buNone/>
              </a:pPr>
              <a:t>7</a:t>
            </a:fld>
            <a:endParaRPr lang="en-GB" altLang="en-US" sz="1000" b="0" dirty="0">
              <a:solidFill>
                <a:schemeClr val="bg1"/>
              </a:solidFill>
              <a:latin typeface="+mj-lt"/>
            </a:endParaRPr>
          </a:p>
        </p:txBody>
      </p:sp>
      <p:sp>
        <p:nvSpPr>
          <p:cNvPr id="4" name="Titel 3">
            <a:extLst>
              <a:ext uri="{FF2B5EF4-FFF2-40B4-BE49-F238E27FC236}">
                <a16:creationId xmlns:a16="http://schemas.microsoft.com/office/drawing/2014/main" id="{4E5913F4-1FB7-467A-A901-1851791C2271}"/>
              </a:ext>
            </a:extLst>
          </p:cNvPr>
          <p:cNvSpPr>
            <a:spLocks noGrp="1"/>
          </p:cNvSpPr>
          <p:nvPr>
            <p:ph type="title"/>
          </p:nvPr>
        </p:nvSpPr>
        <p:spPr>
          <a:xfrm>
            <a:off x="838200" y="882221"/>
            <a:ext cx="8216900" cy="946393"/>
          </a:xfrm>
        </p:spPr>
        <p:txBody>
          <a:bodyPr>
            <a:normAutofit fontScale="90000"/>
          </a:bodyPr>
          <a:lstStyle/>
          <a:p>
            <a:r>
              <a:rPr lang="en-GB" altLang="en-US" sz="4000" dirty="0"/>
              <a:t>Assumption (a): </a:t>
            </a:r>
            <a:br>
              <a:rPr lang="en-GB" altLang="en-US" sz="4000" dirty="0"/>
            </a:br>
            <a:r>
              <a:rPr lang="en-GB" altLang="en-US" sz="4000" dirty="0"/>
              <a:t>mission is about strategy</a:t>
            </a:r>
            <a:endParaRPr lang="nl-NL" dirty="0"/>
          </a:p>
        </p:txBody>
      </p:sp>
      <p:pic>
        <p:nvPicPr>
          <p:cNvPr id="10" name="Content Placeholder 2">
            <a:extLst>
              <a:ext uri="{FF2B5EF4-FFF2-40B4-BE49-F238E27FC236}">
                <a16:creationId xmlns:a16="http://schemas.microsoft.com/office/drawing/2014/main" id="{75853498-CF6F-4B28-A643-492C2D76CFE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27100" y="2469876"/>
            <a:ext cx="6845300" cy="3223781"/>
          </a:xfrm>
        </p:spPr>
      </p:pic>
    </p:spTree>
    <p:extLst>
      <p:ext uri="{BB962C8B-B14F-4D97-AF65-F5344CB8AC3E}">
        <p14:creationId xmlns:p14="http://schemas.microsoft.com/office/powerpoint/2010/main" val="125144708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3FD15BDE-4412-43A4-9287-C93D9D451D52}"/>
              </a:ext>
            </a:extLst>
          </p:cNvPr>
          <p:cNvSpPr/>
          <p:nvPr/>
        </p:nvSpPr>
        <p:spPr>
          <a:xfrm>
            <a:off x="927100" y="0"/>
            <a:ext cx="2641600" cy="742337"/>
          </a:xfrm>
          <a:prstGeom prst="rect">
            <a:avLst/>
          </a:prstGeom>
          <a:solidFill>
            <a:srgbClr val="F8B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cap="small" dirty="0"/>
              <a:t>Challenges </a:t>
            </a:r>
            <a:r>
              <a:rPr lang="en-GB" sz="2800" cap="small" dirty="0">
                <a:solidFill>
                  <a:srgbClr val="3C93C0"/>
                </a:solidFill>
              </a:rPr>
              <a:t>|</a:t>
            </a:r>
            <a:r>
              <a:rPr lang="en-GB" sz="2800" cap="small" dirty="0"/>
              <a:t> 1</a:t>
            </a:r>
            <a:endParaRPr lang="nl-NL" sz="2800" dirty="0"/>
          </a:p>
        </p:txBody>
      </p:sp>
      <p:sp>
        <p:nvSpPr>
          <p:cNvPr id="6" name="Slide Number Placeholder 5">
            <a:extLst>
              <a:ext uri="{FF2B5EF4-FFF2-40B4-BE49-F238E27FC236}">
                <a16:creationId xmlns:a16="http://schemas.microsoft.com/office/drawing/2014/main" id="{1C2FD0BF-4CAB-423F-9828-E74DD09302A6}"/>
              </a:ext>
            </a:extLst>
          </p:cNvPr>
          <p:cNvSpPr>
            <a:spLocks noGrp="1"/>
          </p:cNvSpPr>
          <p:nvPr>
            <p:ph type="sldNum" sz="quarter" idx="12"/>
          </p:nvPr>
        </p:nvSpPr>
        <p:spPr>
          <a:xfrm>
            <a:off x="838200" y="6334919"/>
            <a:ext cx="1529861" cy="365125"/>
          </a:xfrm>
          <a:noFill/>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fld id="{68D89544-DD09-4E08-9E23-1876F38E1E3A}" type="slidenum">
              <a:rPr lang="en-GB" altLang="en-US" sz="1000" b="0">
                <a:solidFill>
                  <a:schemeClr val="bg1"/>
                </a:solidFill>
                <a:latin typeface="+mj-lt"/>
              </a:rPr>
              <a:pPr>
                <a:spcBef>
                  <a:spcPct val="0"/>
                </a:spcBef>
                <a:buFontTx/>
                <a:buNone/>
              </a:pPr>
              <a:t>8</a:t>
            </a:fld>
            <a:endParaRPr lang="en-GB" altLang="en-US" sz="1000" b="0" dirty="0">
              <a:solidFill>
                <a:schemeClr val="bg1"/>
              </a:solidFill>
              <a:latin typeface="+mj-lt"/>
            </a:endParaRPr>
          </a:p>
        </p:txBody>
      </p:sp>
      <p:sp>
        <p:nvSpPr>
          <p:cNvPr id="4" name="Titel 3">
            <a:extLst>
              <a:ext uri="{FF2B5EF4-FFF2-40B4-BE49-F238E27FC236}">
                <a16:creationId xmlns:a16="http://schemas.microsoft.com/office/drawing/2014/main" id="{4E5913F4-1FB7-467A-A901-1851791C2271}"/>
              </a:ext>
            </a:extLst>
          </p:cNvPr>
          <p:cNvSpPr>
            <a:spLocks noGrp="1"/>
          </p:cNvSpPr>
          <p:nvPr>
            <p:ph type="title"/>
          </p:nvPr>
        </p:nvSpPr>
        <p:spPr>
          <a:xfrm>
            <a:off x="4648200" y="1024960"/>
            <a:ext cx="4470400" cy="5165778"/>
          </a:xfrm>
        </p:spPr>
        <p:txBody>
          <a:bodyPr>
            <a:normAutofit/>
          </a:bodyPr>
          <a:lstStyle/>
          <a:p>
            <a:r>
              <a:rPr lang="en-US" altLang="en-US" sz="3600" dirty="0"/>
              <a:t>Assumption (b): </a:t>
            </a:r>
            <a:br>
              <a:rPr lang="en-US" altLang="en-US" sz="3600" dirty="0"/>
            </a:br>
            <a:r>
              <a:rPr lang="en-US" altLang="en-US" sz="3600" dirty="0"/>
              <a:t>The cross-cultural worker is the key human resource</a:t>
            </a:r>
            <a:endParaRPr lang="nl-NL" sz="3600" dirty="0"/>
          </a:p>
        </p:txBody>
      </p:sp>
      <p:pic>
        <p:nvPicPr>
          <p:cNvPr id="9" name="Picture 1">
            <a:extLst>
              <a:ext uri="{FF2B5EF4-FFF2-40B4-BE49-F238E27FC236}">
                <a16:creationId xmlns:a16="http://schemas.microsoft.com/office/drawing/2014/main" id="{31AC844B-D669-4716-B2DA-6371B0431CD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27100" y="1024960"/>
            <a:ext cx="3441700" cy="5165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31659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3FD15BDE-4412-43A4-9287-C93D9D451D52}"/>
              </a:ext>
            </a:extLst>
          </p:cNvPr>
          <p:cNvSpPr/>
          <p:nvPr/>
        </p:nvSpPr>
        <p:spPr>
          <a:xfrm>
            <a:off x="927100" y="0"/>
            <a:ext cx="2641600" cy="742337"/>
          </a:xfrm>
          <a:prstGeom prst="rect">
            <a:avLst/>
          </a:prstGeom>
          <a:solidFill>
            <a:srgbClr val="F8B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cap="small" dirty="0"/>
              <a:t>Challenges </a:t>
            </a:r>
            <a:r>
              <a:rPr lang="en-GB" sz="2800" cap="small" dirty="0">
                <a:solidFill>
                  <a:srgbClr val="3C93C0"/>
                </a:solidFill>
              </a:rPr>
              <a:t>|</a:t>
            </a:r>
            <a:r>
              <a:rPr lang="en-GB" sz="2800" cap="small" dirty="0"/>
              <a:t> 1</a:t>
            </a:r>
            <a:endParaRPr lang="nl-NL" sz="2800" dirty="0"/>
          </a:p>
        </p:txBody>
      </p:sp>
      <p:sp>
        <p:nvSpPr>
          <p:cNvPr id="4" name="Content Placeholder 1">
            <a:extLst>
              <a:ext uri="{FF2B5EF4-FFF2-40B4-BE49-F238E27FC236}">
                <a16:creationId xmlns:a16="http://schemas.microsoft.com/office/drawing/2014/main" id="{C7BCEBF7-A0A1-4D94-952E-AC5ECD7FD0E5}"/>
              </a:ext>
            </a:extLst>
          </p:cNvPr>
          <p:cNvSpPr>
            <a:spLocks noGrp="1"/>
          </p:cNvSpPr>
          <p:nvPr>
            <p:ph idx="1"/>
          </p:nvPr>
        </p:nvSpPr>
        <p:spPr>
          <a:xfrm>
            <a:off x="838200" y="1968499"/>
            <a:ext cx="9194800" cy="4366419"/>
          </a:xfrm>
        </p:spPr>
        <p:txBody>
          <a:bodyPr>
            <a:normAutofit/>
          </a:bodyPr>
          <a:lstStyle/>
          <a:p>
            <a:pPr marL="457200" indent="-457200">
              <a:buFont typeface="Arial" panose="020B0604020202020204" pitchFamily="34" charset="0"/>
              <a:buChar char="•"/>
            </a:pPr>
            <a:r>
              <a:rPr lang="en-GB" altLang="en-US" sz="2800" dirty="0"/>
              <a:t>Overemphasis on </a:t>
            </a:r>
            <a:r>
              <a:rPr lang="en-GB" altLang="en-US" sz="2800" dirty="0" err="1"/>
              <a:t>ethno</a:t>
            </a:r>
            <a:r>
              <a:rPr lang="en-GB" altLang="en-US" sz="2800" dirty="0"/>
              <a:t>/linguistic barriers</a:t>
            </a:r>
          </a:p>
          <a:p>
            <a:pPr marL="457200" indent="-457200">
              <a:buFont typeface="Arial" panose="020B0604020202020204" pitchFamily="34" charset="0"/>
              <a:buChar char="•"/>
            </a:pPr>
            <a:r>
              <a:rPr lang="en-GB" altLang="en-US" sz="2800" dirty="0"/>
              <a:t>Reductionist: mission=task</a:t>
            </a:r>
          </a:p>
          <a:p>
            <a:pPr marL="457200" indent="-457200">
              <a:buFont typeface="Arial" panose="020B0604020202020204" pitchFamily="34" charset="0"/>
              <a:buChar char="•"/>
            </a:pPr>
            <a:r>
              <a:rPr lang="en-GB" altLang="en-US" sz="2800" dirty="0"/>
              <a:t>Faulty eschatology</a:t>
            </a:r>
          </a:p>
          <a:p>
            <a:pPr marL="457200" indent="-457200">
              <a:buFont typeface="Arial" panose="020B0604020202020204" pitchFamily="34" charset="0"/>
              <a:buChar char="•"/>
            </a:pPr>
            <a:r>
              <a:rPr lang="en-GB" altLang="en-US" sz="2800" dirty="0"/>
              <a:t>Homogeneous church the goal</a:t>
            </a:r>
          </a:p>
          <a:p>
            <a:pPr marL="457200" indent="-457200">
              <a:buFont typeface="Arial" panose="020B0604020202020204" pitchFamily="34" charset="0"/>
              <a:buChar char="•"/>
            </a:pPr>
            <a:r>
              <a:rPr lang="en-GB" altLang="en-US" sz="2800" dirty="0"/>
              <a:t>‘distant’, powerful, cross-cultural workers key</a:t>
            </a:r>
          </a:p>
          <a:p>
            <a:pPr marL="457200" indent="-457200">
              <a:buFont typeface="Arial" panose="020B0604020202020204" pitchFamily="34" charset="0"/>
              <a:buChar char="•"/>
            </a:pPr>
            <a:r>
              <a:rPr lang="en-GB" altLang="en-US" sz="2800" dirty="0"/>
              <a:t>Marginalises the church in mission</a:t>
            </a:r>
          </a:p>
          <a:p>
            <a:pPr marL="457200" indent="-457200">
              <a:buFont typeface="Arial" panose="020B0604020202020204" pitchFamily="34" charset="0"/>
              <a:buChar char="•"/>
            </a:pPr>
            <a:endParaRPr lang="en-GB" altLang="en-US" sz="2800" dirty="0"/>
          </a:p>
        </p:txBody>
      </p:sp>
      <p:sp>
        <p:nvSpPr>
          <p:cNvPr id="6" name="Slide Number Placeholder 5">
            <a:extLst>
              <a:ext uri="{FF2B5EF4-FFF2-40B4-BE49-F238E27FC236}">
                <a16:creationId xmlns:a16="http://schemas.microsoft.com/office/drawing/2014/main" id="{1C2FD0BF-4CAB-423F-9828-E74DD09302A6}"/>
              </a:ext>
            </a:extLst>
          </p:cNvPr>
          <p:cNvSpPr>
            <a:spLocks noGrp="1"/>
          </p:cNvSpPr>
          <p:nvPr>
            <p:ph type="sldNum" sz="quarter" idx="12"/>
          </p:nvPr>
        </p:nvSpPr>
        <p:spPr>
          <a:xfrm>
            <a:off x="838200" y="6334919"/>
            <a:ext cx="1529861" cy="365125"/>
          </a:xfrm>
          <a:noFill/>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fld id="{68D89544-DD09-4E08-9E23-1876F38E1E3A}" type="slidenum">
              <a:rPr lang="en-GB" altLang="en-US" sz="1000" b="0">
                <a:solidFill>
                  <a:schemeClr val="bg1"/>
                </a:solidFill>
                <a:latin typeface="+mj-lt"/>
              </a:rPr>
              <a:pPr>
                <a:spcBef>
                  <a:spcPct val="0"/>
                </a:spcBef>
                <a:buFontTx/>
                <a:buNone/>
              </a:pPr>
              <a:t>9</a:t>
            </a:fld>
            <a:endParaRPr lang="en-GB" altLang="en-US" sz="1000" b="0" dirty="0">
              <a:solidFill>
                <a:schemeClr val="bg1"/>
              </a:solidFill>
              <a:latin typeface="+mj-lt"/>
            </a:endParaRPr>
          </a:p>
        </p:txBody>
      </p:sp>
      <p:sp>
        <p:nvSpPr>
          <p:cNvPr id="8" name="Titel 12">
            <a:extLst>
              <a:ext uri="{FF2B5EF4-FFF2-40B4-BE49-F238E27FC236}">
                <a16:creationId xmlns:a16="http://schemas.microsoft.com/office/drawing/2014/main" id="{B089095C-FF11-4019-A9E0-38C173EE7ECF}"/>
              </a:ext>
            </a:extLst>
          </p:cNvPr>
          <p:cNvSpPr>
            <a:spLocks noGrp="1"/>
          </p:cNvSpPr>
          <p:nvPr>
            <p:ph type="title"/>
          </p:nvPr>
        </p:nvSpPr>
        <p:spPr>
          <a:xfrm>
            <a:off x="838200" y="882220"/>
            <a:ext cx="7652238" cy="1340279"/>
          </a:xfrm>
        </p:spPr>
        <p:txBody>
          <a:bodyPr>
            <a:normAutofit/>
          </a:bodyPr>
          <a:lstStyle/>
          <a:p>
            <a:r>
              <a:rPr lang="en-GB" sz="3600" dirty="0"/>
              <a:t>The results of these assumptions:</a:t>
            </a:r>
            <a:endParaRPr lang="nl-NL" dirty="0"/>
          </a:p>
        </p:txBody>
      </p:sp>
    </p:spTree>
    <p:extLst>
      <p:ext uri="{BB962C8B-B14F-4D97-AF65-F5344CB8AC3E}">
        <p14:creationId xmlns:p14="http://schemas.microsoft.com/office/powerpoint/2010/main" val="3614974213"/>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Kantoorthema">
  <a:themeElements>
    <a:clrScheme name="MissieNederland">
      <a:dk1>
        <a:sysClr val="windowText" lastClr="000000"/>
      </a:dk1>
      <a:lt1>
        <a:sysClr val="window" lastClr="FFFFFF"/>
      </a:lt1>
      <a:dk2>
        <a:srgbClr val="44546A"/>
      </a:dk2>
      <a:lt2>
        <a:srgbClr val="E7E6E6"/>
      </a:lt2>
      <a:accent1>
        <a:srgbClr val="054A8A"/>
      </a:accent1>
      <a:accent2>
        <a:srgbClr val="EE7325"/>
      </a:accent2>
      <a:accent3>
        <a:srgbClr val="0FB4BB"/>
      </a:accent3>
      <a:accent4>
        <a:srgbClr val="EA516D"/>
      </a:accent4>
      <a:accent5>
        <a:srgbClr val="553769"/>
      </a:accent5>
      <a:accent6>
        <a:srgbClr val="8CBE22"/>
      </a:accent6>
      <a:hlink>
        <a:srgbClr val="EA516D"/>
      </a:hlink>
      <a:folHlink>
        <a:srgbClr val="553769"/>
      </a:folHlink>
    </a:clrScheme>
    <a:fontScheme name="Aangepast 1">
      <a:majorFont>
        <a:latin typeface="Open Sans"/>
        <a:ea typeface=""/>
        <a:cs typeface=""/>
      </a:majorFont>
      <a:minorFont>
        <a:latin typeface="Open Sans"/>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A291710F-F3A1-40F2-AA4A-82EDA2B99D49}" vid="{A62E5BB9-CA49-4D04-9B78-8F6C82735D54}"/>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73E9FDC6971994F8E297DEBDBA20D7C" ma:contentTypeVersion="8" ma:contentTypeDescription="Een nieuw document maken." ma:contentTypeScope="" ma:versionID="2bb6ec66888f04e979b8745e10f4cbdf">
  <xsd:schema xmlns:xsd="http://www.w3.org/2001/XMLSchema" xmlns:xs="http://www.w3.org/2001/XMLSchema" xmlns:p="http://schemas.microsoft.com/office/2006/metadata/properties" xmlns:ns2="b5522516-20a9-4f76-ae8a-9891fbee3f29" xmlns:ns3="470bdcd1-8abc-4cd6-9a6d-7813ca256def" targetNamespace="http://schemas.microsoft.com/office/2006/metadata/properties" ma:root="true" ma:fieldsID="b2756b1f006b9cb4260f66971d24395b" ns2:_="" ns3:_="">
    <xsd:import namespace="b5522516-20a9-4f76-ae8a-9891fbee3f29"/>
    <xsd:import namespace="470bdcd1-8abc-4cd6-9a6d-7813ca256de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522516-20a9-4f76-ae8a-9891fbee3f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0bdcd1-8abc-4cd6-9a6d-7813ca256def"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470bdcd1-8abc-4cd6-9a6d-7813ca256def">
      <UserInfo>
        <DisplayName>Jonathan Zeijl | MissieNederland</DisplayName>
        <AccountId>32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830C88-5EF6-4BE2-BB95-B4FF5B68A2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522516-20a9-4f76-ae8a-9891fbee3f29"/>
    <ds:schemaRef ds:uri="470bdcd1-8abc-4cd6-9a6d-7813ca256d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F47AC03-8518-4592-9850-BE669BFB1B23}">
  <ds:schemaRefs>
    <ds:schemaRef ds:uri="http://schemas.microsoft.com/office/2006/metadata/properties"/>
    <ds:schemaRef ds:uri="470bdcd1-8abc-4cd6-9a6d-7813ca256def"/>
    <ds:schemaRef ds:uri="http://schemas.microsoft.com/office/2006/documentManagement/types"/>
    <ds:schemaRef ds:uri="http://schemas.openxmlformats.org/package/2006/metadata/core-properties"/>
    <ds:schemaRef ds:uri="http://purl.org/dc/dcmitype/"/>
    <ds:schemaRef ds:uri="http://www.w3.org/XML/1998/namespace"/>
    <ds:schemaRef ds:uri="http://purl.org/dc/terms/"/>
    <ds:schemaRef ds:uri="b5522516-20a9-4f76-ae8a-9891fbee3f29"/>
    <ds:schemaRef ds:uri="http://schemas.microsoft.com/office/infopath/2007/PartnerControls"/>
    <ds:schemaRef ds:uri="http://purl.org/dc/elements/1.1/"/>
  </ds:schemaRefs>
</ds:datastoreItem>
</file>

<file path=customXml/itemProps3.xml><?xml version="1.0" encoding="utf-8"?>
<ds:datastoreItem xmlns:ds="http://schemas.openxmlformats.org/officeDocument/2006/customXml" ds:itemID="{B833DB6B-049A-4280-BA80-34145D83A2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Sjabloon MissieNederland</Template>
  <TotalTime>132</TotalTime>
  <Words>551</Words>
  <Application>Microsoft Office PowerPoint</Application>
  <PresentationFormat>Breedbeeld</PresentationFormat>
  <Paragraphs>150</Paragraphs>
  <Slides>21</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21</vt:i4>
      </vt:variant>
    </vt:vector>
  </HeadingPairs>
  <TitlesOfParts>
    <vt:vector size="26" baseType="lpstr">
      <vt:lpstr>Arial</vt:lpstr>
      <vt:lpstr>Calibri</vt:lpstr>
      <vt:lpstr>Open Sans</vt:lpstr>
      <vt:lpstr>Wingdings</vt:lpstr>
      <vt:lpstr>Kantoorthema</vt:lpstr>
      <vt:lpstr>Challenge and opportunity in  Global Mission</vt:lpstr>
      <vt:lpstr>Trends: the global context</vt:lpstr>
      <vt:lpstr>Trends: within the church</vt:lpstr>
      <vt:lpstr>Trends: in global mission</vt:lpstr>
      <vt:lpstr>1. What shapes our understanding  of mission?</vt:lpstr>
      <vt:lpstr>‘Mission = sending’</vt:lpstr>
      <vt:lpstr>Assumption (a):  mission is about strategy</vt:lpstr>
      <vt:lpstr>Assumption (b):  The cross-cultural worker is the key human resource</vt:lpstr>
      <vt:lpstr>The results of these assumptions:</vt:lpstr>
      <vt:lpstr>2. Mission and power</vt:lpstr>
      <vt:lpstr>3. What is mission?</vt:lpstr>
      <vt:lpstr>PowerPoint-presentatie</vt:lpstr>
      <vt:lpstr>1. A deeper understanding and practice of mission</vt:lpstr>
      <vt:lpstr>2. A richer, integrated understanding and practice of mission</vt:lpstr>
      <vt:lpstr>3. A humbler understanding and practice of mission</vt:lpstr>
      <vt:lpstr>Patient mission (Kreider)</vt:lpstr>
      <vt:lpstr>PowerPoint-presentatie</vt:lpstr>
      <vt:lpstr>Attitudes and expectations for cross-cultural workers:</vt:lpstr>
      <vt:lpstr>Roles for cross-cultural workers</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Jan Willem Janse</dc:creator>
  <cp:lastModifiedBy>Jan Willem Janse</cp:lastModifiedBy>
  <cp:revision>7</cp:revision>
  <dcterms:created xsi:type="dcterms:W3CDTF">2019-02-07T12:05:18Z</dcterms:created>
  <dcterms:modified xsi:type="dcterms:W3CDTF">2019-02-07T14:27:42Z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0x010100C73E9FDC6971994F8E297DEBDBA20D7C</vt:lpwstr>
  </property>
</Properties>
</file>